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67" r:id="rId6"/>
  </p:sldMasterIdLst>
  <p:notesMasterIdLst>
    <p:notesMasterId r:id="rId25"/>
  </p:notesMasterIdLst>
  <p:sldIdLst>
    <p:sldId id="256" r:id="rId7"/>
    <p:sldId id="2147376888" r:id="rId8"/>
    <p:sldId id="257" r:id="rId9"/>
    <p:sldId id="2147376865" r:id="rId10"/>
    <p:sldId id="258" r:id="rId11"/>
    <p:sldId id="2147376866" r:id="rId12"/>
    <p:sldId id="2147376881" r:id="rId13"/>
    <p:sldId id="2147376868" r:id="rId14"/>
    <p:sldId id="2147376869" r:id="rId15"/>
    <p:sldId id="2147376870" r:id="rId16"/>
    <p:sldId id="2147376878" r:id="rId17"/>
    <p:sldId id="2147376885" r:id="rId18"/>
    <p:sldId id="2147376873" r:id="rId19"/>
    <p:sldId id="2147376874" r:id="rId20"/>
    <p:sldId id="2147376882" r:id="rId21"/>
    <p:sldId id="2147376887" r:id="rId22"/>
    <p:sldId id="2147376883" r:id="rId23"/>
    <p:sldId id="2076137790" r:id="rId24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3EA656-E594-D45E-8193-A67417FC494C}" name="Marco Iavernaro" initials="MI" userId="S::m.iavernaro@vargroup.it::bc2cf251-fb5f-4ad1-9c1d-2da9e5c4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41CD"/>
    <a:srgbClr val="7F21CC"/>
    <a:srgbClr val="8822DC"/>
    <a:srgbClr val="9C74D8"/>
    <a:srgbClr val="1FD1E1"/>
    <a:srgbClr val="1CA3AF"/>
    <a:srgbClr val="1FB5C2"/>
    <a:srgbClr val="3366FF"/>
    <a:srgbClr val="5B4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66A35-B5C2-A74A-B7B0-8F87E3C1BF28}" v="560" dt="2024-06-20T09:28:23.904"/>
    <p1510:client id="{3865F2B3-866C-DB4A-9679-F63EDBEED400}" v="2" dt="2024-06-20T08:37:26.638"/>
    <p1510:client id="{C179833B-BC1D-E04A-9A32-BBCB37D997AD}" v="3" dt="2024-06-20T08:11:0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>
        <p:guide orient="horz" pos="1525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eo Neri" userId="8c1d4aac-8787-47bc-801d-db1cd3e55206" providerId="ADAL" clId="{C179833B-BC1D-E04A-9A32-BBCB37D997AD}"/>
    <pc:docChg chg="modSld">
      <pc:chgData name="Matteo Neri" userId="8c1d4aac-8787-47bc-801d-db1cd3e55206" providerId="ADAL" clId="{C179833B-BC1D-E04A-9A32-BBCB37D997AD}" dt="2024-06-20T08:11:02.171" v="2" actId="20577"/>
      <pc:docMkLst>
        <pc:docMk/>
      </pc:docMkLst>
      <pc:sldChg chg="modSp mod">
        <pc:chgData name="Matteo Neri" userId="8c1d4aac-8787-47bc-801d-db1cd3e55206" providerId="ADAL" clId="{C179833B-BC1D-E04A-9A32-BBCB37D997AD}" dt="2024-06-20T08:11:02.171" v="2" actId="20577"/>
        <pc:sldMkLst>
          <pc:docMk/>
          <pc:sldMk cId="435738572" sldId="2147376885"/>
        </pc:sldMkLst>
        <pc:spChg chg="mod">
          <ac:chgData name="Matteo Neri" userId="8c1d4aac-8787-47bc-801d-db1cd3e55206" providerId="ADAL" clId="{C179833B-BC1D-E04A-9A32-BBCB37D997AD}" dt="2024-06-20T08:11:02.171" v="2" actId="20577"/>
          <ac:spMkLst>
            <pc:docMk/>
            <pc:sldMk cId="435738572" sldId="2147376885"/>
            <ac:spMk id="2" creationId="{2DFC44B3-9736-E2D9-F5CF-7BA7E3680E4C}"/>
          </ac:spMkLst>
        </pc:spChg>
      </pc:sldChg>
    </pc:docChg>
  </pc:docChgLst>
  <pc:docChgLst>
    <pc:chgData name="Marco Iavernaro" userId="bc2cf251-fb5f-4ad1-9c1d-2da9e5c4cd3b" providerId="ADAL" clId="{3865F2B3-866C-DB4A-9679-F63EDBEED400}"/>
    <pc:docChg chg="modSld">
      <pc:chgData name="Marco Iavernaro" userId="bc2cf251-fb5f-4ad1-9c1d-2da9e5c4cd3b" providerId="ADAL" clId="{3865F2B3-866C-DB4A-9679-F63EDBEED400}" dt="2024-06-20T08:37:26.638" v="1" actId="1076"/>
      <pc:docMkLst>
        <pc:docMk/>
      </pc:docMkLst>
      <pc:sldChg chg="addSp modSp mod">
        <pc:chgData name="Marco Iavernaro" userId="bc2cf251-fb5f-4ad1-9c1d-2da9e5c4cd3b" providerId="ADAL" clId="{3865F2B3-866C-DB4A-9679-F63EDBEED400}" dt="2024-06-20T08:37:26.638" v="1" actId="1076"/>
        <pc:sldMkLst>
          <pc:docMk/>
          <pc:sldMk cId="440904330" sldId="2147376883"/>
        </pc:sldMkLst>
        <pc:picChg chg="add mod">
          <ac:chgData name="Marco Iavernaro" userId="bc2cf251-fb5f-4ad1-9c1d-2da9e5c4cd3b" providerId="ADAL" clId="{3865F2B3-866C-DB4A-9679-F63EDBEED400}" dt="2024-06-20T08:37:26.638" v="1" actId="1076"/>
          <ac:picMkLst>
            <pc:docMk/>
            <pc:sldMk cId="440904330" sldId="2147376883"/>
            <ac:picMk id="2" creationId="{06E8D73D-A5E6-C91B-BD02-788A4B58819D}"/>
          </ac:picMkLst>
        </pc:picChg>
      </pc:sldChg>
    </pc:docChg>
  </pc:docChgLst>
  <pc:docChgLst>
    <pc:chgData name="Martina Brion" userId="12b23440-f97e-45a3-89d2-780098a943fb" providerId="ADAL" clId="{27166A35-B5C2-A74A-B7B0-8F87E3C1BF28}"/>
    <pc:docChg chg="undo custSel addSld delSld modSld sldOrd">
      <pc:chgData name="Martina Brion" userId="12b23440-f97e-45a3-89d2-780098a943fb" providerId="ADAL" clId="{27166A35-B5C2-A74A-B7B0-8F87E3C1BF28}" dt="2024-06-20T09:28:23.904" v="561" actId="1076"/>
      <pc:docMkLst>
        <pc:docMk/>
      </pc:docMkLst>
      <pc:sldChg chg="delSp modSp mod">
        <pc:chgData name="Martina Brion" userId="12b23440-f97e-45a3-89d2-780098a943fb" providerId="ADAL" clId="{27166A35-B5C2-A74A-B7B0-8F87E3C1BF28}" dt="2024-06-20T09:28:19.381" v="560" actId="478"/>
        <pc:sldMkLst>
          <pc:docMk/>
          <pc:sldMk cId="440904330" sldId="2147376883"/>
        </pc:sldMkLst>
        <pc:picChg chg="del mod">
          <ac:chgData name="Martina Brion" userId="12b23440-f97e-45a3-89d2-780098a943fb" providerId="ADAL" clId="{27166A35-B5C2-A74A-B7B0-8F87E3C1BF28}" dt="2024-06-20T09:28:19.381" v="560" actId="478"/>
          <ac:picMkLst>
            <pc:docMk/>
            <pc:sldMk cId="440904330" sldId="2147376883"/>
            <ac:picMk id="2" creationId="{06E8D73D-A5E6-C91B-BD02-788A4B58819D}"/>
          </ac:picMkLst>
        </pc:picChg>
      </pc:sldChg>
      <pc:sldChg chg="addSp delSp modSp new mod">
        <pc:chgData name="Martina Brion" userId="12b23440-f97e-45a3-89d2-780098a943fb" providerId="ADAL" clId="{27166A35-B5C2-A74A-B7B0-8F87E3C1BF28}" dt="2024-06-20T08:31:38.005" v="522" actId="1076"/>
        <pc:sldMkLst>
          <pc:docMk/>
          <pc:sldMk cId="2360017036" sldId="2147376888"/>
        </pc:sldMkLst>
        <pc:spChg chg="del">
          <ac:chgData name="Martina Brion" userId="12b23440-f97e-45a3-89d2-780098a943fb" providerId="ADAL" clId="{27166A35-B5C2-A74A-B7B0-8F87E3C1BF28}" dt="2024-06-19T08:55:04.100" v="2" actId="478"/>
          <ac:spMkLst>
            <pc:docMk/>
            <pc:sldMk cId="2360017036" sldId="2147376888"/>
            <ac:spMk id="2" creationId="{96138229-EC00-3FA0-4767-C3E1A3932F47}"/>
          </ac:spMkLst>
        </pc:spChg>
        <pc:spChg chg="del">
          <ac:chgData name="Martina Brion" userId="12b23440-f97e-45a3-89d2-780098a943fb" providerId="ADAL" clId="{27166A35-B5C2-A74A-B7B0-8F87E3C1BF28}" dt="2024-06-19T08:55:04.100" v="2" actId="478"/>
          <ac:spMkLst>
            <pc:docMk/>
            <pc:sldMk cId="2360017036" sldId="2147376888"/>
            <ac:spMk id="3" creationId="{74AC25A7-B17B-0F65-E713-2466D27CD2BE}"/>
          </ac:spMkLst>
        </pc:spChg>
        <pc:spChg chg="add mod">
          <ac:chgData name="Martina Brion" userId="12b23440-f97e-45a3-89d2-780098a943fb" providerId="ADAL" clId="{27166A35-B5C2-A74A-B7B0-8F87E3C1BF28}" dt="2024-06-20T08:13:51.752" v="403" actId="1076"/>
          <ac:spMkLst>
            <pc:docMk/>
            <pc:sldMk cId="2360017036" sldId="2147376888"/>
            <ac:spMk id="3" creationId="{F4D59BBE-A35D-E0A8-1554-E3F63F7A60CA}"/>
          </ac:spMkLst>
        </pc:spChg>
        <pc:spChg chg="add mod">
          <ac:chgData name="Martina Brion" userId="12b23440-f97e-45a3-89d2-780098a943fb" providerId="ADAL" clId="{27166A35-B5C2-A74A-B7B0-8F87E3C1BF28}" dt="2024-06-20T08:29:06.346" v="463" actId="1076"/>
          <ac:spMkLst>
            <pc:docMk/>
            <pc:sldMk cId="2360017036" sldId="2147376888"/>
            <ac:spMk id="4" creationId="{E1383A6C-015C-CD6E-426E-37ADD988176F}"/>
          </ac:spMkLst>
        </pc:spChg>
        <pc:spChg chg="add mod">
          <ac:chgData name="Martina Brion" userId="12b23440-f97e-45a3-89d2-780098a943fb" providerId="ADAL" clId="{27166A35-B5C2-A74A-B7B0-8F87E3C1BF28}" dt="2024-06-20T08:29:11.459" v="464" actId="1076"/>
          <ac:spMkLst>
            <pc:docMk/>
            <pc:sldMk cId="2360017036" sldId="2147376888"/>
            <ac:spMk id="5" creationId="{4DB19E02-6D31-6E9B-8702-51FB8C5FDB0B}"/>
          </ac:spMkLst>
        </pc:spChg>
        <pc:spChg chg="mod">
          <ac:chgData name="Martina Brion" userId="12b23440-f97e-45a3-89d2-780098a943fb" providerId="ADAL" clId="{27166A35-B5C2-A74A-B7B0-8F87E3C1BF28}" dt="2024-06-19T08:54:58.514" v="1"/>
          <ac:spMkLst>
            <pc:docMk/>
            <pc:sldMk cId="2360017036" sldId="2147376888"/>
            <ac:spMk id="5" creationId="{F004D951-EE72-77C3-D8CF-F119EA1ACE9D}"/>
          </ac:spMkLst>
        </pc:spChg>
        <pc:spChg chg="mod">
          <ac:chgData name="Martina Brion" userId="12b23440-f97e-45a3-89d2-780098a943fb" providerId="ADAL" clId="{27166A35-B5C2-A74A-B7B0-8F87E3C1BF28}" dt="2024-06-19T08:54:58.514" v="1"/>
          <ac:spMkLst>
            <pc:docMk/>
            <pc:sldMk cId="2360017036" sldId="2147376888"/>
            <ac:spMk id="6" creationId="{D17F7C1F-6138-6F6F-52CF-B9342F943AAC}"/>
          </ac:spMkLst>
        </pc:spChg>
        <pc:spChg chg="mod">
          <ac:chgData name="Martina Brion" userId="12b23440-f97e-45a3-89d2-780098a943fb" providerId="ADAL" clId="{27166A35-B5C2-A74A-B7B0-8F87E3C1BF28}" dt="2024-06-19T08:55:04.708" v="3"/>
          <ac:spMkLst>
            <pc:docMk/>
            <pc:sldMk cId="2360017036" sldId="2147376888"/>
            <ac:spMk id="8" creationId="{7CCE5B05-ACE3-17F9-EE12-2983A9FCD080}"/>
          </ac:spMkLst>
        </pc:spChg>
        <pc:spChg chg="mod">
          <ac:chgData name="Martina Brion" userId="12b23440-f97e-45a3-89d2-780098a943fb" providerId="ADAL" clId="{27166A35-B5C2-A74A-B7B0-8F87E3C1BF28}" dt="2024-06-19T08:55:04.708" v="3"/>
          <ac:spMkLst>
            <pc:docMk/>
            <pc:sldMk cId="2360017036" sldId="2147376888"/>
            <ac:spMk id="9" creationId="{F59C1A79-EDB1-E66A-CAE2-EBE82DBD5934}"/>
          </ac:spMkLst>
        </pc:spChg>
        <pc:spChg chg="add mod">
          <ac:chgData name="Martina Brion" userId="12b23440-f97e-45a3-89d2-780098a943fb" providerId="ADAL" clId="{27166A35-B5C2-A74A-B7B0-8F87E3C1BF28}" dt="2024-06-20T08:13:24.659" v="391" actId="20577"/>
          <ac:spMkLst>
            <pc:docMk/>
            <pc:sldMk cId="2360017036" sldId="2147376888"/>
            <ac:spMk id="12" creationId="{16363983-EF82-F530-C7FC-38758A9E7A8F}"/>
          </ac:spMkLst>
        </pc:spChg>
        <pc:spChg chg="add mod">
          <ac:chgData name="Martina Brion" userId="12b23440-f97e-45a3-89d2-780098a943fb" providerId="ADAL" clId="{27166A35-B5C2-A74A-B7B0-8F87E3C1BF28}" dt="2024-06-20T08:30:54.260" v="465" actId="1076"/>
          <ac:spMkLst>
            <pc:docMk/>
            <pc:sldMk cId="2360017036" sldId="2147376888"/>
            <ac:spMk id="13" creationId="{C02FE8AB-915D-AEA6-8CC5-88A7F46CD60C}"/>
          </ac:spMkLst>
        </pc:spChg>
        <pc:spChg chg="add mod">
          <ac:chgData name="Martina Brion" userId="12b23440-f97e-45a3-89d2-780098a943fb" providerId="ADAL" clId="{27166A35-B5C2-A74A-B7B0-8F87E3C1BF28}" dt="2024-06-20T08:31:10.815" v="514" actId="20577"/>
          <ac:spMkLst>
            <pc:docMk/>
            <pc:sldMk cId="2360017036" sldId="2147376888"/>
            <ac:spMk id="15" creationId="{274EE97E-99F7-87F5-F26B-18BC949C6061}"/>
          </ac:spMkLst>
        </pc:spChg>
        <pc:spChg chg="add del mod">
          <ac:chgData name="Martina Brion" userId="12b23440-f97e-45a3-89d2-780098a943fb" providerId="ADAL" clId="{27166A35-B5C2-A74A-B7B0-8F87E3C1BF28}" dt="2024-06-20T08:07:03.885" v="381" actId="478"/>
          <ac:spMkLst>
            <pc:docMk/>
            <pc:sldMk cId="2360017036" sldId="2147376888"/>
            <ac:spMk id="25" creationId="{D7FD40AC-E752-E8B1-12B4-27152782C493}"/>
          </ac:spMkLst>
        </pc:spChg>
        <pc:spChg chg="add del mod">
          <ac:chgData name="Martina Brion" userId="12b23440-f97e-45a3-89d2-780098a943fb" providerId="ADAL" clId="{27166A35-B5C2-A74A-B7B0-8F87E3C1BF28}" dt="2024-06-20T08:06:30.199" v="370" actId="478"/>
          <ac:spMkLst>
            <pc:docMk/>
            <pc:sldMk cId="2360017036" sldId="2147376888"/>
            <ac:spMk id="26" creationId="{D97A4CCC-54CE-BFA5-867E-3FC684EE4883}"/>
          </ac:spMkLst>
        </pc:spChg>
        <pc:spChg chg="add del mod">
          <ac:chgData name="Martina Brion" userId="12b23440-f97e-45a3-89d2-780098a943fb" providerId="ADAL" clId="{27166A35-B5C2-A74A-B7B0-8F87E3C1BF28}" dt="2024-06-20T07:57:52.800" v="356" actId="478"/>
          <ac:spMkLst>
            <pc:docMk/>
            <pc:sldMk cId="2360017036" sldId="2147376888"/>
            <ac:spMk id="27" creationId="{5C3FEC2C-3C8E-1E67-CD84-252B073258CC}"/>
          </ac:spMkLst>
        </pc:spChg>
        <pc:spChg chg="add del mod">
          <ac:chgData name="Martina Brion" userId="12b23440-f97e-45a3-89d2-780098a943fb" providerId="ADAL" clId="{27166A35-B5C2-A74A-B7B0-8F87E3C1BF28}" dt="2024-06-20T07:57:52.800" v="356" actId="478"/>
          <ac:spMkLst>
            <pc:docMk/>
            <pc:sldMk cId="2360017036" sldId="2147376888"/>
            <ac:spMk id="28" creationId="{9BD496B5-EA3D-DD9E-040A-6D5FA13B0556}"/>
          </ac:spMkLst>
        </pc:spChg>
        <pc:spChg chg="add del mod">
          <ac:chgData name="Martina Brion" userId="12b23440-f97e-45a3-89d2-780098a943fb" providerId="ADAL" clId="{27166A35-B5C2-A74A-B7B0-8F87E3C1BF28}" dt="2024-06-20T08:06:32.447" v="371" actId="478"/>
          <ac:spMkLst>
            <pc:docMk/>
            <pc:sldMk cId="2360017036" sldId="2147376888"/>
            <ac:spMk id="29" creationId="{25909CE6-19E0-65D3-0762-434846D33D31}"/>
          </ac:spMkLst>
        </pc:spChg>
        <pc:grpChg chg="add mod">
          <ac:chgData name="Martina Brion" userId="12b23440-f97e-45a3-89d2-780098a943fb" providerId="ADAL" clId="{27166A35-B5C2-A74A-B7B0-8F87E3C1BF28}" dt="2024-06-19T08:54:58.514" v="1"/>
          <ac:grpSpMkLst>
            <pc:docMk/>
            <pc:sldMk cId="2360017036" sldId="2147376888"/>
            <ac:grpSpMk id="4" creationId="{213E08A2-1A86-704D-F4BE-6B7B9A85CF37}"/>
          </ac:grpSpMkLst>
        </pc:grpChg>
        <pc:grpChg chg="add mod">
          <ac:chgData name="Martina Brion" userId="12b23440-f97e-45a3-89d2-780098a943fb" providerId="ADAL" clId="{27166A35-B5C2-A74A-B7B0-8F87E3C1BF28}" dt="2024-06-20T08:22:09.534" v="458" actId="1076"/>
          <ac:grpSpMkLst>
            <pc:docMk/>
            <pc:sldMk cId="2360017036" sldId="2147376888"/>
            <ac:grpSpMk id="7" creationId="{A38214A9-16C2-707E-FAA6-77543EDFA9D1}"/>
          </ac:grpSpMkLst>
        </pc:grpChg>
        <pc:picChg chg="add mod">
          <ac:chgData name="Martina Brion" userId="12b23440-f97e-45a3-89d2-780098a943fb" providerId="ADAL" clId="{27166A35-B5C2-A74A-B7B0-8F87E3C1BF28}" dt="2024-06-20T08:29:06.346" v="463" actId="1076"/>
          <ac:picMkLst>
            <pc:docMk/>
            <pc:sldMk cId="2360017036" sldId="2147376888"/>
            <ac:picMk id="2" creationId="{5B6ACF38-C605-E540-886C-499DD2B66A20}"/>
          </ac:picMkLst>
        </pc:picChg>
        <pc:picChg chg="add del mod">
          <ac:chgData name="Martina Brion" userId="12b23440-f97e-45a3-89d2-780098a943fb" providerId="ADAL" clId="{27166A35-B5C2-A74A-B7B0-8F87E3C1BF28}" dt="2024-06-20T08:06:57.687" v="377" actId="478"/>
          <ac:picMkLst>
            <pc:docMk/>
            <pc:sldMk cId="2360017036" sldId="2147376888"/>
            <ac:picMk id="2" creationId="{AC4BCD41-EDA6-DF35-303B-59BB6446DAA2}"/>
          </ac:picMkLst>
        </pc:picChg>
        <pc:picChg chg="add mod">
          <ac:chgData name="Martina Brion" userId="12b23440-f97e-45a3-89d2-780098a943fb" providerId="ADAL" clId="{27166A35-B5C2-A74A-B7B0-8F87E3C1BF28}" dt="2024-06-20T08:29:11.459" v="464" actId="1076"/>
          <ac:picMkLst>
            <pc:docMk/>
            <pc:sldMk cId="2360017036" sldId="2147376888"/>
            <ac:picMk id="6" creationId="{4E215FBF-FA18-4BD8-89D0-2F7085149D8C}"/>
          </ac:picMkLst>
        </pc:picChg>
        <pc:picChg chg="add mod">
          <ac:chgData name="Martina Brion" userId="12b23440-f97e-45a3-89d2-780098a943fb" providerId="ADAL" clId="{27166A35-B5C2-A74A-B7B0-8F87E3C1BF28}" dt="2024-06-19T08:55:13.703" v="4"/>
          <ac:picMkLst>
            <pc:docMk/>
            <pc:sldMk cId="2360017036" sldId="2147376888"/>
            <ac:picMk id="10" creationId="{657052D5-8040-6A24-16F9-0A6C8885F54D}"/>
          </ac:picMkLst>
        </pc:picChg>
        <pc:picChg chg="add mod">
          <ac:chgData name="Martina Brion" userId="12b23440-f97e-45a3-89d2-780098a943fb" providerId="ADAL" clId="{27166A35-B5C2-A74A-B7B0-8F87E3C1BF28}" dt="2024-06-19T08:55:13.703" v="4"/>
          <ac:picMkLst>
            <pc:docMk/>
            <pc:sldMk cId="2360017036" sldId="2147376888"/>
            <ac:picMk id="11" creationId="{8BD24C37-5241-9880-9835-5F05CF4E9FF9}"/>
          </ac:picMkLst>
        </pc:picChg>
        <pc:picChg chg="add del mod">
          <ac:chgData name="Martina Brion" userId="12b23440-f97e-45a3-89d2-780098a943fb" providerId="ADAL" clId="{27166A35-B5C2-A74A-B7B0-8F87E3C1BF28}" dt="2024-06-20T08:06:30.199" v="370" actId="478"/>
          <ac:picMkLst>
            <pc:docMk/>
            <pc:sldMk cId="2360017036" sldId="2147376888"/>
            <ac:picMk id="14" creationId="{4AB5FEF6-D79B-644E-BB2B-3BBABB0E13B9}"/>
          </ac:picMkLst>
        </pc:picChg>
        <pc:picChg chg="add mod">
          <ac:chgData name="Martina Brion" userId="12b23440-f97e-45a3-89d2-780098a943fb" providerId="ADAL" clId="{27166A35-B5C2-A74A-B7B0-8F87E3C1BF28}" dt="2024-06-20T08:30:54.260" v="465" actId="1076"/>
          <ac:picMkLst>
            <pc:docMk/>
            <pc:sldMk cId="2360017036" sldId="2147376888"/>
            <ac:picMk id="14" creationId="{5A8B20AF-C5DE-D33D-1C87-51A0917E3FF1}"/>
          </ac:picMkLst>
        </pc:picChg>
        <pc:picChg chg="add del mod">
          <ac:chgData name="Martina Brion" userId="12b23440-f97e-45a3-89d2-780098a943fb" providerId="ADAL" clId="{27166A35-B5C2-A74A-B7B0-8F87E3C1BF28}" dt="2024-06-20T08:31:35.438" v="521" actId="478"/>
          <ac:picMkLst>
            <pc:docMk/>
            <pc:sldMk cId="2360017036" sldId="2147376888"/>
            <ac:picMk id="16" creationId="{58D803BC-0744-6417-BD36-B710543771D9}"/>
          </ac:picMkLst>
        </pc:picChg>
        <pc:picChg chg="add del mod">
          <ac:chgData name="Martina Brion" userId="12b23440-f97e-45a3-89d2-780098a943fb" providerId="ADAL" clId="{27166A35-B5C2-A74A-B7B0-8F87E3C1BF28}" dt="2024-06-20T08:06:32.447" v="371" actId="478"/>
          <ac:picMkLst>
            <pc:docMk/>
            <pc:sldMk cId="2360017036" sldId="2147376888"/>
            <ac:picMk id="16" creationId="{66309613-188B-5E0E-A0BB-0B523ED62E80}"/>
          </ac:picMkLst>
        </pc:picChg>
        <pc:picChg chg="add mod">
          <ac:chgData name="Martina Brion" userId="12b23440-f97e-45a3-89d2-780098a943fb" providerId="ADAL" clId="{27166A35-B5C2-A74A-B7B0-8F87E3C1BF28}" dt="2024-06-20T08:13:32.418" v="393" actId="14100"/>
          <ac:picMkLst>
            <pc:docMk/>
            <pc:sldMk cId="2360017036" sldId="2147376888"/>
            <ac:picMk id="18" creationId="{A780553B-DBBD-556A-92F0-485BC5A4A896}"/>
          </ac:picMkLst>
        </pc:picChg>
        <pc:picChg chg="add mod">
          <ac:chgData name="Martina Brion" userId="12b23440-f97e-45a3-89d2-780098a943fb" providerId="ADAL" clId="{27166A35-B5C2-A74A-B7B0-8F87E3C1BF28}" dt="2024-06-20T08:31:38.005" v="522" actId="1076"/>
          <ac:picMkLst>
            <pc:docMk/>
            <pc:sldMk cId="2360017036" sldId="2147376888"/>
            <ac:picMk id="19" creationId="{1FC771E2-1021-BE74-3CA3-E9C1937D354C}"/>
          </ac:picMkLst>
        </pc:picChg>
        <pc:picChg chg="add del mod">
          <ac:chgData name="Martina Brion" userId="12b23440-f97e-45a3-89d2-780098a943fb" providerId="ADAL" clId="{27166A35-B5C2-A74A-B7B0-8F87E3C1BF28}" dt="2024-06-20T08:06:32.447" v="371" actId="478"/>
          <ac:picMkLst>
            <pc:docMk/>
            <pc:sldMk cId="2360017036" sldId="2147376888"/>
            <ac:picMk id="20" creationId="{FA0B7056-F422-52FB-530D-2CCF76319D14}"/>
          </ac:picMkLst>
        </pc:picChg>
        <pc:picChg chg="add del mod">
          <ac:chgData name="Martina Brion" userId="12b23440-f97e-45a3-89d2-780098a943fb" providerId="ADAL" clId="{27166A35-B5C2-A74A-B7B0-8F87E3C1BF28}" dt="2024-06-20T07:57:52.800" v="356" actId="478"/>
          <ac:picMkLst>
            <pc:docMk/>
            <pc:sldMk cId="2360017036" sldId="2147376888"/>
            <ac:picMk id="22" creationId="{AB81AAD7-9826-5FAB-91AA-4F41D4804C77}"/>
          </ac:picMkLst>
        </pc:picChg>
        <pc:picChg chg="add del mod">
          <ac:chgData name="Martina Brion" userId="12b23440-f97e-45a3-89d2-780098a943fb" providerId="ADAL" clId="{27166A35-B5C2-A74A-B7B0-8F87E3C1BF28}" dt="2024-06-20T07:57:52.800" v="356" actId="478"/>
          <ac:picMkLst>
            <pc:docMk/>
            <pc:sldMk cId="2360017036" sldId="2147376888"/>
            <ac:picMk id="24" creationId="{B8975CA0-8AC2-3932-E3B8-83EA7B0C662E}"/>
          </ac:picMkLst>
        </pc:picChg>
      </pc:sldChg>
      <pc:sldChg chg="delSp modSp add del mod ord">
        <pc:chgData name="Martina Brion" userId="12b23440-f97e-45a3-89d2-780098a943fb" providerId="ADAL" clId="{27166A35-B5C2-A74A-B7B0-8F87E3C1BF28}" dt="2024-06-20T08:20:01.085" v="420" actId="2696"/>
        <pc:sldMkLst>
          <pc:docMk/>
          <pc:sldMk cId="1845095242" sldId="2147376889"/>
        </pc:sldMkLst>
        <pc:spChg chg="mod">
          <ac:chgData name="Martina Brion" userId="12b23440-f97e-45a3-89d2-780098a943fb" providerId="ADAL" clId="{27166A35-B5C2-A74A-B7B0-8F87E3C1BF28}" dt="2024-06-20T08:08:06.457" v="385" actId="20577"/>
          <ac:spMkLst>
            <pc:docMk/>
            <pc:sldMk cId="1845095242" sldId="2147376889"/>
            <ac:spMk id="12" creationId="{16363983-EF82-F530-C7FC-38758A9E7A8F}"/>
          </ac:spMkLst>
        </pc:spChg>
        <pc:spChg chg="del mod">
          <ac:chgData name="Martina Brion" userId="12b23440-f97e-45a3-89d2-780098a943fb" providerId="ADAL" clId="{27166A35-B5C2-A74A-B7B0-8F87E3C1BF28}" dt="2024-06-20T07:55:02.042" v="321" actId="478"/>
          <ac:spMkLst>
            <pc:docMk/>
            <pc:sldMk cId="1845095242" sldId="2147376889"/>
            <ac:spMk id="25" creationId="{D7FD40AC-E752-E8B1-12B4-27152782C493}"/>
          </ac:spMkLst>
        </pc:spChg>
        <pc:spChg chg="del">
          <ac:chgData name="Martina Brion" userId="12b23440-f97e-45a3-89d2-780098a943fb" providerId="ADAL" clId="{27166A35-B5C2-A74A-B7B0-8F87E3C1BF28}" dt="2024-06-20T07:55:02.042" v="321" actId="478"/>
          <ac:spMkLst>
            <pc:docMk/>
            <pc:sldMk cId="1845095242" sldId="2147376889"/>
            <ac:spMk id="26" creationId="{D97A4CCC-54CE-BFA5-867E-3FC684EE4883}"/>
          </ac:spMkLst>
        </pc:spChg>
        <pc:spChg chg="mod">
          <ac:chgData name="Martina Brion" userId="12b23440-f97e-45a3-89d2-780098a943fb" providerId="ADAL" clId="{27166A35-B5C2-A74A-B7B0-8F87E3C1BF28}" dt="2024-06-20T07:55:35.509" v="336" actId="1076"/>
          <ac:spMkLst>
            <pc:docMk/>
            <pc:sldMk cId="1845095242" sldId="2147376889"/>
            <ac:spMk id="27" creationId="{5C3FEC2C-3C8E-1E67-CD84-252B073258CC}"/>
          </ac:spMkLst>
        </pc:spChg>
        <pc:spChg chg="del">
          <ac:chgData name="Martina Brion" userId="12b23440-f97e-45a3-89d2-780098a943fb" providerId="ADAL" clId="{27166A35-B5C2-A74A-B7B0-8F87E3C1BF28}" dt="2024-06-20T07:55:02.042" v="321" actId="478"/>
          <ac:spMkLst>
            <pc:docMk/>
            <pc:sldMk cId="1845095242" sldId="2147376889"/>
            <ac:spMk id="28" creationId="{9BD496B5-EA3D-DD9E-040A-6D5FA13B0556}"/>
          </ac:spMkLst>
        </pc:spChg>
        <pc:spChg chg="del">
          <ac:chgData name="Martina Brion" userId="12b23440-f97e-45a3-89d2-780098a943fb" providerId="ADAL" clId="{27166A35-B5C2-A74A-B7B0-8F87E3C1BF28}" dt="2024-06-20T07:55:02.042" v="321" actId="478"/>
          <ac:spMkLst>
            <pc:docMk/>
            <pc:sldMk cId="1845095242" sldId="2147376889"/>
            <ac:spMk id="29" creationId="{25909CE6-19E0-65D3-0762-434846D33D31}"/>
          </ac:spMkLst>
        </pc:spChg>
        <pc:grpChg chg="mod">
          <ac:chgData name="Martina Brion" userId="12b23440-f97e-45a3-89d2-780098a943fb" providerId="ADAL" clId="{27166A35-B5C2-A74A-B7B0-8F87E3C1BF28}" dt="2024-06-20T07:54:57.530" v="320" actId="1076"/>
          <ac:grpSpMkLst>
            <pc:docMk/>
            <pc:sldMk cId="1845095242" sldId="2147376889"/>
            <ac:grpSpMk id="7" creationId="{A38214A9-16C2-707E-FAA6-77543EDFA9D1}"/>
          </ac:grpSpMkLst>
        </pc:grpChg>
        <pc:picChg chg="del">
          <ac:chgData name="Martina Brion" userId="12b23440-f97e-45a3-89d2-780098a943fb" providerId="ADAL" clId="{27166A35-B5C2-A74A-B7B0-8F87E3C1BF28}" dt="2024-06-20T07:55:02.042" v="321" actId="478"/>
          <ac:picMkLst>
            <pc:docMk/>
            <pc:sldMk cId="1845095242" sldId="2147376889"/>
            <ac:picMk id="14" creationId="{4AB5FEF6-D79B-644E-BB2B-3BBABB0E13B9}"/>
          </ac:picMkLst>
        </pc:picChg>
        <pc:picChg chg="del">
          <ac:chgData name="Martina Brion" userId="12b23440-f97e-45a3-89d2-780098a943fb" providerId="ADAL" clId="{27166A35-B5C2-A74A-B7B0-8F87E3C1BF28}" dt="2024-06-20T07:55:02.042" v="321" actId="478"/>
          <ac:picMkLst>
            <pc:docMk/>
            <pc:sldMk cId="1845095242" sldId="2147376889"/>
            <ac:picMk id="16" creationId="{66309613-188B-5E0E-A0BB-0B523ED62E80}"/>
          </ac:picMkLst>
        </pc:picChg>
        <pc:picChg chg="del mod">
          <ac:chgData name="Martina Brion" userId="12b23440-f97e-45a3-89d2-780098a943fb" providerId="ADAL" clId="{27166A35-B5C2-A74A-B7B0-8F87E3C1BF28}" dt="2024-06-20T07:55:02.042" v="321" actId="478"/>
          <ac:picMkLst>
            <pc:docMk/>
            <pc:sldMk cId="1845095242" sldId="2147376889"/>
            <ac:picMk id="18" creationId="{A780553B-DBBD-556A-92F0-485BC5A4A896}"/>
          </ac:picMkLst>
        </pc:picChg>
        <pc:picChg chg="del">
          <ac:chgData name="Martina Brion" userId="12b23440-f97e-45a3-89d2-780098a943fb" providerId="ADAL" clId="{27166A35-B5C2-A74A-B7B0-8F87E3C1BF28}" dt="2024-06-20T07:55:02.042" v="321" actId="478"/>
          <ac:picMkLst>
            <pc:docMk/>
            <pc:sldMk cId="1845095242" sldId="2147376889"/>
            <ac:picMk id="20" creationId="{FA0B7056-F422-52FB-530D-2CCF76319D14}"/>
          </ac:picMkLst>
        </pc:picChg>
        <pc:picChg chg="mod">
          <ac:chgData name="Martina Brion" userId="12b23440-f97e-45a3-89d2-780098a943fb" providerId="ADAL" clId="{27166A35-B5C2-A74A-B7B0-8F87E3C1BF28}" dt="2024-06-20T07:55:27.477" v="333" actId="14100"/>
          <ac:picMkLst>
            <pc:docMk/>
            <pc:sldMk cId="1845095242" sldId="2147376889"/>
            <ac:picMk id="22" creationId="{AB81AAD7-9826-5FAB-91AA-4F41D4804C77}"/>
          </ac:picMkLst>
        </pc:picChg>
        <pc:picChg chg="del">
          <ac:chgData name="Martina Brion" userId="12b23440-f97e-45a3-89d2-780098a943fb" providerId="ADAL" clId="{27166A35-B5C2-A74A-B7B0-8F87E3C1BF28}" dt="2024-06-20T07:55:02.042" v="321" actId="478"/>
          <ac:picMkLst>
            <pc:docMk/>
            <pc:sldMk cId="1845095242" sldId="2147376889"/>
            <ac:picMk id="24" creationId="{B8975CA0-8AC2-3932-E3B8-83EA7B0C662E}"/>
          </ac:picMkLst>
        </pc:picChg>
      </pc:sldChg>
      <pc:sldChg chg="new del">
        <pc:chgData name="Martina Brion" userId="12b23440-f97e-45a3-89d2-780098a943fb" providerId="ADAL" clId="{27166A35-B5C2-A74A-B7B0-8F87E3C1BF28}" dt="2024-06-20T08:47:16.170" v="535" actId="680"/>
        <pc:sldMkLst>
          <pc:docMk/>
          <pc:sldMk cId="3499007629" sldId="2147376889"/>
        </pc:sldMkLst>
      </pc:sldChg>
      <pc:sldChg chg="addSp delSp modSp new del mod">
        <pc:chgData name="Martina Brion" userId="12b23440-f97e-45a3-89d2-780098a943fb" providerId="ADAL" clId="{27166A35-B5C2-A74A-B7B0-8F87E3C1BF28}" dt="2024-06-20T08:45:25.753" v="533" actId="2696"/>
        <pc:sldMkLst>
          <pc:docMk/>
          <pc:sldMk cId="3928334382" sldId="2147376889"/>
        </pc:sldMkLst>
        <pc:picChg chg="add del mod">
          <ac:chgData name="Martina Brion" userId="12b23440-f97e-45a3-89d2-780098a943fb" providerId="ADAL" clId="{27166A35-B5C2-A74A-B7B0-8F87E3C1BF28}" dt="2024-06-20T08:41:30.280" v="525" actId="478"/>
          <ac:picMkLst>
            <pc:docMk/>
            <pc:sldMk cId="3928334382" sldId="2147376889"/>
            <ac:picMk id="2" creationId="{DF511145-04D3-9916-91BC-AE5549BCAA6E}"/>
          </ac:picMkLst>
        </pc:picChg>
        <pc:picChg chg="add mod">
          <ac:chgData name="Martina Brion" userId="12b23440-f97e-45a3-89d2-780098a943fb" providerId="ADAL" clId="{27166A35-B5C2-A74A-B7B0-8F87E3C1BF28}" dt="2024-06-20T08:41:53.188" v="530" actId="1076"/>
          <ac:picMkLst>
            <pc:docMk/>
            <pc:sldMk cId="3928334382" sldId="2147376889"/>
            <ac:picMk id="3" creationId="{FB161705-75FF-79EE-C07D-4A3D34803CF8}"/>
          </ac:picMkLst>
        </pc:picChg>
      </pc:sldChg>
      <pc:sldChg chg="addSp delSp modSp add mod">
        <pc:chgData name="Martina Brion" userId="12b23440-f97e-45a3-89d2-780098a943fb" providerId="ADAL" clId="{27166A35-B5C2-A74A-B7B0-8F87E3C1BF28}" dt="2024-06-20T09:28:23.904" v="561" actId="1076"/>
        <pc:sldMkLst>
          <pc:docMk/>
          <pc:sldMk cId="4123122308" sldId="2147376889"/>
        </pc:sldMkLst>
        <pc:spChg chg="del">
          <ac:chgData name="Martina Brion" userId="12b23440-f97e-45a3-89d2-780098a943fb" providerId="ADAL" clId="{27166A35-B5C2-A74A-B7B0-8F87E3C1BF28}" dt="2024-06-20T08:47:20.919" v="537" actId="478"/>
          <ac:spMkLst>
            <pc:docMk/>
            <pc:sldMk cId="4123122308" sldId="2147376889"/>
            <ac:spMk id="4" creationId="{8C3C029E-B935-FC56-BA8D-77C8334CC440}"/>
          </ac:spMkLst>
        </pc:spChg>
        <pc:spChg chg="add mod">
          <ac:chgData name="Martina Brion" userId="12b23440-f97e-45a3-89d2-780098a943fb" providerId="ADAL" clId="{27166A35-B5C2-A74A-B7B0-8F87E3C1BF28}" dt="2024-06-20T09:28:08.953" v="557" actId="20577"/>
          <ac:spMkLst>
            <pc:docMk/>
            <pc:sldMk cId="4123122308" sldId="2147376889"/>
            <ac:spMk id="20" creationId="{4ABEA418-23ED-8EE4-F7E2-8C0A2DD388F6}"/>
          </ac:spMkLst>
        </pc:spChg>
        <pc:grpChg chg="del">
          <ac:chgData name="Martina Brion" userId="12b23440-f97e-45a3-89d2-780098a943fb" providerId="ADAL" clId="{27166A35-B5C2-A74A-B7B0-8F87E3C1BF28}" dt="2024-06-20T08:47:20.919" v="537" actId="478"/>
          <ac:grpSpMkLst>
            <pc:docMk/>
            <pc:sldMk cId="4123122308" sldId="2147376889"/>
            <ac:grpSpMk id="5" creationId="{C9AEEDD5-7EAC-DF03-2C2F-D040B753A4DE}"/>
          </ac:grpSpMkLst>
        </pc:grpChg>
        <pc:grpChg chg="del">
          <ac:chgData name="Martina Brion" userId="12b23440-f97e-45a3-89d2-780098a943fb" providerId="ADAL" clId="{27166A35-B5C2-A74A-B7B0-8F87E3C1BF28}" dt="2024-06-20T08:47:20.919" v="537" actId="478"/>
          <ac:grpSpMkLst>
            <pc:docMk/>
            <pc:sldMk cId="4123122308" sldId="2147376889"/>
            <ac:grpSpMk id="9" creationId="{CCF42B11-530D-8056-6983-878FA931C881}"/>
          </ac:grpSpMkLst>
        </pc:grpChg>
        <pc:grpChg chg="del">
          <ac:chgData name="Martina Brion" userId="12b23440-f97e-45a3-89d2-780098a943fb" providerId="ADAL" clId="{27166A35-B5C2-A74A-B7B0-8F87E3C1BF28}" dt="2024-06-20T08:47:20.919" v="537" actId="478"/>
          <ac:grpSpMkLst>
            <pc:docMk/>
            <pc:sldMk cId="4123122308" sldId="2147376889"/>
            <ac:grpSpMk id="12" creationId="{9DDB86E1-7EEA-BA09-2788-A37BB96B6F07}"/>
          </ac:grpSpMkLst>
        </pc:grpChg>
        <pc:grpChg chg="del">
          <ac:chgData name="Martina Brion" userId="12b23440-f97e-45a3-89d2-780098a943fb" providerId="ADAL" clId="{27166A35-B5C2-A74A-B7B0-8F87E3C1BF28}" dt="2024-06-20T08:47:22.395" v="538" actId="478"/>
          <ac:grpSpMkLst>
            <pc:docMk/>
            <pc:sldMk cId="4123122308" sldId="2147376889"/>
            <ac:grpSpMk id="15" creationId="{01457AA9-37A5-7A8F-8E78-BD8280C30D65}"/>
          </ac:grpSpMkLst>
        </pc:grpChg>
        <pc:picChg chg="add mod">
          <ac:chgData name="Martina Brion" userId="12b23440-f97e-45a3-89d2-780098a943fb" providerId="ADAL" clId="{27166A35-B5C2-A74A-B7B0-8F87E3C1BF28}" dt="2024-06-20T09:28:23.904" v="561" actId="1076"/>
          <ac:picMkLst>
            <pc:docMk/>
            <pc:sldMk cId="4123122308" sldId="2147376889"/>
            <ac:picMk id="2" creationId="{5C76A97A-F1A8-1DCA-1B8C-5A994BDC23BE}"/>
          </ac:picMkLst>
        </pc:picChg>
      </pc:sldChg>
      <pc:sldChg chg="addSp delSp modSp add del mod ord">
        <pc:chgData name="Martina Brion" userId="12b23440-f97e-45a3-89d2-780098a943fb" providerId="ADAL" clId="{27166A35-B5C2-A74A-B7B0-8F87E3C1BF28}" dt="2024-06-20T08:21:27.740" v="440" actId="2696"/>
        <pc:sldMkLst>
          <pc:docMk/>
          <pc:sldMk cId="1831562175" sldId="2147376890"/>
        </pc:sldMkLst>
        <pc:spChg chg="add del mod">
          <ac:chgData name="Martina Brion" userId="12b23440-f97e-45a3-89d2-780098a943fb" providerId="ADAL" clId="{27166A35-B5C2-A74A-B7B0-8F87E3C1BF28}" dt="2024-06-20T07:57:25.448" v="346" actId="478"/>
          <ac:spMkLst>
            <pc:docMk/>
            <pc:sldMk cId="1831562175" sldId="2147376890"/>
            <ac:spMk id="3" creationId="{5933EC81-2E20-C2F2-20CA-C5F72EA67910}"/>
          </ac:spMkLst>
        </pc:spChg>
        <pc:spChg chg="mod">
          <ac:chgData name="Martina Brion" userId="12b23440-f97e-45a3-89d2-780098a943fb" providerId="ADAL" clId="{27166A35-B5C2-A74A-B7B0-8F87E3C1BF28}" dt="2024-06-20T08:08:10.785" v="387" actId="20577"/>
          <ac:spMkLst>
            <pc:docMk/>
            <pc:sldMk cId="1831562175" sldId="2147376890"/>
            <ac:spMk id="12" creationId="{16363983-EF82-F530-C7FC-38758A9E7A8F}"/>
          </ac:spMkLst>
        </pc:spChg>
        <pc:spChg chg="mod">
          <ac:chgData name="Martina Brion" userId="12b23440-f97e-45a3-89d2-780098a943fb" providerId="ADAL" clId="{27166A35-B5C2-A74A-B7B0-8F87E3C1BF28}" dt="2024-06-20T07:57:36.694" v="352" actId="1076"/>
          <ac:spMkLst>
            <pc:docMk/>
            <pc:sldMk cId="1831562175" sldId="2147376890"/>
            <ac:spMk id="27" creationId="{5C3FEC2C-3C8E-1E67-CD84-252B073258CC}"/>
          </ac:spMkLst>
        </pc:spChg>
        <pc:picChg chg="add mod">
          <ac:chgData name="Martina Brion" userId="12b23440-f97e-45a3-89d2-780098a943fb" providerId="ADAL" clId="{27166A35-B5C2-A74A-B7B0-8F87E3C1BF28}" dt="2024-06-20T07:57:33.994" v="351" actId="14100"/>
          <ac:picMkLst>
            <pc:docMk/>
            <pc:sldMk cId="1831562175" sldId="2147376890"/>
            <ac:picMk id="2" creationId="{E6DBC595-2815-A6AF-59F6-DD84BD22C673}"/>
          </ac:picMkLst>
        </pc:picChg>
        <pc:picChg chg="del mod">
          <ac:chgData name="Martina Brion" userId="12b23440-f97e-45a3-89d2-780098a943fb" providerId="ADAL" clId="{27166A35-B5C2-A74A-B7B0-8F87E3C1BF28}" dt="2024-06-20T07:57:27.507" v="348" actId="478"/>
          <ac:picMkLst>
            <pc:docMk/>
            <pc:sldMk cId="1831562175" sldId="2147376890"/>
            <ac:picMk id="22" creationId="{AB81AAD7-9826-5FAB-91AA-4F41D4804C77}"/>
          </ac:picMkLst>
        </pc:picChg>
      </pc:sldChg>
      <pc:sldChg chg="addSp delSp modSp add del mod ord">
        <pc:chgData name="Martina Brion" userId="12b23440-f97e-45a3-89d2-780098a943fb" providerId="ADAL" clId="{27166A35-B5C2-A74A-B7B0-8F87E3C1BF28}" dt="2024-06-20T08:22:56.343" v="462" actId="2696"/>
        <pc:sldMkLst>
          <pc:docMk/>
          <pc:sldMk cId="897382735" sldId="2147376891"/>
        </pc:sldMkLst>
        <pc:spChg chg="mod">
          <ac:chgData name="Martina Brion" userId="12b23440-f97e-45a3-89d2-780098a943fb" providerId="ADAL" clId="{27166A35-B5C2-A74A-B7B0-8F87E3C1BF28}" dt="2024-06-20T08:08:14.172" v="389" actId="20577"/>
          <ac:spMkLst>
            <pc:docMk/>
            <pc:sldMk cId="897382735" sldId="2147376891"/>
            <ac:spMk id="12" creationId="{16363983-EF82-F530-C7FC-38758A9E7A8F}"/>
          </ac:spMkLst>
        </pc:spChg>
        <pc:spChg chg="mod">
          <ac:chgData name="Martina Brion" userId="12b23440-f97e-45a3-89d2-780098a943fb" providerId="ADAL" clId="{27166A35-B5C2-A74A-B7B0-8F87E3C1BF28}" dt="2024-06-20T07:58:02.731" v="358" actId="122"/>
          <ac:spMkLst>
            <pc:docMk/>
            <pc:sldMk cId="897382735" sldId="2147376891"/>
            <ac:spMk id="27" creationId="{5C3FEC2C-3C8E-1E67-CD84-252B073258CC}"/>
          </ac:spMkLst>
        </pc:spChg>
        <pc:picChg chg="add del">
          <ac:chgData name="Martina Brion" userId="12b23440-f97e-45a3-89d2-780098a943fb" providerId="ADAL" clId="{27166A35-B5C2-A74A-B7B0-8F87E3C1BF28}" dt="2024-06-20T07:58:27.512" v="368" actId="478"/>
          <ac:picMkLst>
            <pc:docMk/>
            <pc:sldMk cId="897382735" sldId="2147376891"/>
            <ac:picMk id="2" creationId="{E6DBC595-2815-A6AF-59F6-DD84BD22C673}"/>
          </ac:picMkLst>
        </pc:picChg>
        <pc:picChg chg="add mod">
          <ac:chgData name="Martina Brion" userId="12b23440-f97e-45a3-89d2-780098a943fb" providerId="ADAL" clId="{27166A35-B5C2-A74A-B7B0-8F87E3C1BF28}" dt="2024-06-20T07:58:11.953" v="360"/>
          <ac:picMkLst>
            <pc:docMk/>
            <pc:sldMk cId="897382735" sldId="2147376891"/>
            <ac:picMk id="3" creationId="{D0EBFD44-AB3C-EFDD-FDE4-D2661A8E2299}"/>
          </ac:picMkLst>
        </pc:picChg>
        <pc:picChg chg="add mod">
          <ac:chgData name="Martina Brion" userId="12b23440-f97e-45a3-89d2-780098a943fb" providerId="ADAL" clId="{27166A35-B5C2-A74A-B7B0-8F87E3C1BF28}" dt="2024-06-20T07:58:30.311" v="369" actId="1076"/>
          <ac:picMkLst>
            <pc:docMk/>
            <pc:sldMk cId="897382735" sldId="2147376891"/>
            <ac:picMk id="4" creationId="{B6AB7FFD-2606-2D64-853E-694A0294FE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343D1-5A0B-B44C-BF6A-10EBE05A5980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F2313-D05D-274D-BACB-CF51F367F4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2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Aggiungere logo </a:t>
            </a:r>
            <a:r>
              <a:rPr lang="it-IT" err="1"/>
              <a:t>Egyda</a:t>
            </a:r>
            <a:r>
              <a:rPr lang="it-IT"/>
              <a:t> al posto del titolo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F2313-D05D-274D-BACB-CF51F367F4F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54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FD40-0736-2F20-CA28-5FF716402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6A83D-7B88-B452-1859-68388337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B155-56A8-A848-EADD-16A27BB0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01286-4801-42CA-B211-72C7643B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010F2-AD86-4E12-728A-43C20AD5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43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C9F7-4806-B19D-6240-16274094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14B66-8E8B-03A6-95EE-F82DAF1DB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6D12A-9821-C5F2-2853-4B76E9D6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74131-2646-3436-8D5B-57AFA81B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512D-19A0-B426-0C0F-4BF1001C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71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E6E27-9011-A3BA-3891-FE061FC9D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C4BE5-2620-342F-140B-C44C8880E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58D8F-68EA-FABF-1EE8-1151C6E5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8D9CD-E274-90B5-5EFD-D0C95CC2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5C550-AFCE-8B75-8B79-8EB5C2BD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91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27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607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160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134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olo - In al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61114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i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64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FD40-0736-2F20-CA28-5FF716402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6A83D-7B88-B452-1859-68388337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B155-56A8-A848-EADD-16A27BB0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01286-4801-42CA-B211-72C7643B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010F2-AD86-4E12-728A-43C20AD5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052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- In al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C160-0DFF-22A0-20F6-B0BE4B77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3FA0-7939-E59D-1288-A189309D9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ECD4D-24C2-191A-121E-33218E45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81480-41ED-2C45-95A6-16F576FC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7C426-A2DD-192B-C336-9E628AEE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761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3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A62F-BBDA-D16F-4AEB-CA35AB81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2F388-80A3-2320-A5B9-C79743F12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5C05F-EED6-4B13-4833-1262FF93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41141-070D-8868-8511-B55A101C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E0037-0591-C76E-69B8-F193683C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93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D91C-9986-2B3E-E05C-E410537B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1BB15-5C46-32E1-E81B-247E9CFD7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B2902-FD49-E408-1DE6-654A12B35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44ECF-8DE0-4B5D-F276-0AE3780D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44BFE-942A-83D5-E002-F6874A19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7E526-3F9D-52C5-825D-1C560E86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39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0831-8D9F-84C2-3EDF-EB204005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2D76D-3FB4-E628-BCB3-4F232FBC0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15407-F4ED-52F1-8126-76933AD3F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37D5F-A861-5003-DB6B-98B20B68A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C27E0-DA27-3724-DFBB-5E0335E00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B5A34-1E9B-230E-54AB-FCD188C73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4F95F-DD98-38D1-0ACC-0388F1F3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E6277B-E736-9582-513B-F650664C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59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1EB1-2B6B-3E60-ECD8-667BD230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6C713-9FDF-3978-8F2C-B4D611CB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25D1F-52A2-6846-062E-80CF5AD1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6F28E-CAF7-80C6-5EF2-042A3399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51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83C5E-F732-9D9C-00C1-4DDB2664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78EF0-B102-E814-6950-BBC75BEE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5D2F0-99DF-C65C-4537-0358DD56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58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755D-D144-9AA2-7699-00E19019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CA21D-1A66-7082-3AFF-98F59F9F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A7040-619E-2AF9-05B3-97D95A9F1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3E56D-5A10-7A86-3A82-3AEB86FB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FCEF9-7DA7-B2E8-5047-174746C1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AB34F-6341-5B82-1314-20C483B1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68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698A-E1D4-4F24-8B87-B816A826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5526C-83CD-16EC-C0E1-916846215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FF6F7-4529-6F5C-E5ED-3F8A9E80D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558FF-2CC0-C0AA-82E0-4D727AA5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6AD0C-6DCA-9D0F-EFD5-10DAF621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58B60-811A-FCDB-1670-C7155D26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9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D021FD-7D1E-DFA8-EAB4-648AB94B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94EB0-A3DB-7774-9C03-1A90CDF6A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C3EFD-D84F-C468-CFC6-8B7CFC3BA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4F110A-639E-774C-AB80-37D33B81BBF2}" type="datetimeFigureOut">
              <a:rPr lang="it-IT" smtClean="0"/>
              <a:t>26/06/24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339A4-8543-AC97-533B-2717F5200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68519-9002-79EA-1B13-9BED5F7CE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28203-2A47-994E-B543-C7A48D79EF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5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77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81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olicromia, schermata, sfera, aqua&#10;&#10;Descrizione generata automaticamente">
            <a:extLst>
              <a:ext uri="{FF2B5EF4-FFF2-40B4-BE49-F238E27FC236}">
                <a16:creationId xmlns:a16="http://schemas.microsoft.com/office/drawing/2014/main" id="{4F980C43-024D-B292-9BE0-5E8F5D44D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10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3D063-E177-09A0-EDF3-824D2E638317}"/>
              </a:ext>
            </a:extLst>
          </p:cNvPr>
          <p:cNvSpPr txBox="1"/>
          <p:nvPr/>
        </p:nvSpPr>
        <p:spPr>
          <a:xfrm>
            <a:off x="9041723" y="1022774"/>
            <a:ext cx="2974848" cy="93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240"/>
              </a:lnSpc>
            </a:pPr>
            <a:r>
              <a:rPr lang="it-IT" sz="3200" b="1">
                <a:solidFill>
                  <a:schemeClr val="bg1"/>
                </a:solidFill>
                <a:latin typeface="Proxima Nova Black" panose="02000506030000020004" pitchFamily="2" charset="0"/>
              </a:rPr>
              <a:t>2024</a:t>
            </a:r>
          </a:p>
          <a:p>
            <a:pPr algn="r">
              <a:lnSpc>
                <a:spcPts val="3240"/>
              </a:lnSpc>
            </a:pPr>
            <a:r>
              <a:rPr lang="it-IT" sz="3200" b="1">
                <a:solidFill>
                  <a:schemeClr val="bg1"/>
                </a:solidFill>
                <a:latin typeface="Proxima Nova Black" panose="02000506030000020004" pitchFamily="2" charset="0"/>
              </a:rPr>
              <a:t>Y-REPORT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0A07EA4-8A24-FBE7-A157-20367D635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130" y="339261"/>
            <a:ext cx="1047060" cy="2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5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75C617-15F3-4908-3C3F-A3D0B6C0E007}"/>
              </a:ext>
            </a:extLst>
          </p:cNvPr>
          <p:cNvSpPr txBox="1"/>
          <p:nvPr/>
        </p:nvSpPr>
        <p:spPr>
          <a:xfrm>
            <a:off x="483764" y="1592493"/>
            <a:ext cx="45435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 2023, il team YCTI ha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riportato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400" b="1">
                <a:solidFill>
                  <a:srgbClr val="1CA3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2.571 </a:t>
            </a:r>
            <a:r>
              <a:rPr lang="en-GB" sz="1400" b="1" err="1">
                <a:solidFill>
                  <a:srgbClr val="1CA3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eventi</a:t>
            </a:r>
            <a:r>
              <a:rPr lang="en-GB" sz="1400" b="1">
                <a:solidFill>
                  <a:srgbClr val="1CA3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err="1">
                <a:solidFill>
                  <a:srgbClr val="1CA3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significativi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 cui:</a:t>
            </a:r>
          </a:p>
          <a:p>
            <a:endParaRPr lang="en-GB" sz="1400">
              <a:solidFill>
                <a:srgbClr val="14141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>
                <a:solidFill>
                  <a:srgbClr val="1CA3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1.093</a:t>
            </a:r>
            <a:r>
              <a:rPr lang="en-GB" sz="14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Cyber Intelligence, Data Leakage e VIP Protection;</a:t>
            </a:r>
          </a:p>
          <a:p>
            <a:endParaRPr lang="en-GB" sz="1400">
              <a:solidFill>
                <a:srgbClr val="14141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>
                <a:solidFill>
                  <a:srgbClr val="1CA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Early Warning;</a:t>
            </a:r>
          </a:p>
          <a:p>
            <a:endParaRPr lang="en-GB" sz="1400">
              <a:solidFill>
                <a:srgbClr val="14141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>
                <a:solidFill>
                  <a:srgbClr val="1CA3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1.289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Anti-Phishing e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conseguenti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contrasto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2C0738-9F9B-DB30-E5FF-BF38E45F972B}"/>
              </a:ext>
            </a:extLst>
          </p:cNvPr>
          <p:cNvSpPr txBox="1"/>
          <p:nvPr/>
        </p:nvSpPr>
        <p:spPr>
          <a:xfrm>
            <a:off x="347458" y="416403"/>
            <a:ext cx="4914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THREAT INTELLIGENCE</a:t>
            </a:r>
            <a:endParaRPr kumimoji="0" lang="it-IT" sz="24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6FD95F-DA5D-B6C0-C3AF-7E88887ED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7255"/>
            <a:ext cx="694838" cy="85135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DAC77A77-B64E-75AD-A0DE-620D865D9F12}"/>
              </a:ext>
            </a:extLst>
          </p:cNvPr>
          <p:cNvSpPr txBox="1"/>
          <p:nvPr/>
        </p:nvSpPr>
        <p:spPr>
          <a:xfrm>
            <a:off x="6157717" y="1560849"/>
            <a:ext cx="2554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err="1">
                <a:solidFill>
                  <a:srgbClr val="1CA3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it-IT" sz="1600" b="1">
                <a:solidFill>
                  <a:srgbClr val="1CA3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dati YCTI 2023</a:t>
            </a:r>
            <a:endParaRPr lang="it-IT" sz="1600" b="1">
              <a:solidFill>
                <a:srgbClr val="1CA3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Carattere, Elementi grafici, grafica, design&#10;&#10;Descrizione generata automaticamente">
            <a:extLst>
              <a:ext uri="{FF2B5EF4-FFF2-40B4-BE49-F238E27FC236}">
                <a16:creationId xmlns:a16="http://schemas.microsoft.com/office/drawing/2014/main" id="{103AD57F-5009-539E-563B-EB05AB407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91" y="6361779"/>
            <a:ext cx="1022938" cy="270670"/>
          </a:xfrm>
          <a:prstGeom prst="rect">
            <a:avLst/>
          </a:prstGeom>
        </p:spPr>
      </p:pic>
      <p:pic>
        <p:nvPicPr>
          <p:cNvPr id="7" name="Immagine 6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34ACFB6F-F9CA-178F-6D16-A5270B3DF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52319"/>
            <a:ext cx="5218176" cy="22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7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2C0738-9F9B-DB30-E5FF-BF38E45F972B}"/>
              </a:ext>
            </a:extLst>
          </p:cNvPr>
          <p:cNvSpPr txBox="1"/>
          <p:nvPr/>
        </p:nvSpPr>
        <p:spPr>
          <a:xfrm>
            <a:off x="347458" y="416403"/>
            <a:ext cx="4914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THREAT INTELLIGENCE</a:t>
            </a:r>
            <a:endParaRPr kumimoji="0" lang="it-IT" sz="24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6FD95F-DA5D-B6C0-C3AF-7E88887ED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7255"/>
            <a:ext cx="694838" cy="85135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DAC77A77-B64E-75AD-A0DE-620D865D9F12}"/>
              </a:ext>
            </a:extLst>
          </p:cNvPr>
          <p:cNvSpPr txBox="1"/>
          <p:nvPr/>
        </p:nvSpPr>
        <p:spPr>
          <a:xfrm>
            <a:off x="486218" y="1556760"/>
            <a:ext cx="478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rgbClr val="1CA3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5 Paesi - Eventi Ransomware 2023 </a:t>
            </a:r>
            <a:endParaRPr lang="it-IT" sz="1600">
              <a:solidFill>
                <a:srgbClr val="1CA3A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3F21E6E1-F62F-D6C8-A521-75456708EC48}"/>
              </a:ext>
            </a:extLst>
          </p:cNvPr>
          <p:cNvSpPr txBox="1"/>
          <p:nvPr/>
        </p:nvSpPr>
        <p:spPr>
          <a:xfrm>
            <a:off x="6360332" y="1556760"/>
            <a:ext cx="4128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rgbClr val="1CA3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5 Settori - Eventi Ransomware 2023 </a:t>
            </a:r>
            <a:endParaRPr lang="it-IT" sz="1600">
              <a:solidFill>
                <a:srgbClr val="1CA3A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Carattere, Elementi grafici, grafica, design&#10;&#10;Descrizione generata automaticamente">
            <a:extLst>
              <a:ext uri="{FF2B5EF4-FFF2-40B4-BE49-F238E27FC236}">
                <a16:creationId xmlns:a16="http://schemas.microsoft.com/office/drawing/2014/main" id="{5A6440E9-E5C4-C914-B519-BC94A7EF0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691" y="6361779"/>
            <a:ext cx="1022938" cy="270670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FFF71522-1D10-03D9-DF32-3D27F876506F}"/>
              </a:ext>
            </a:extLst>
          </p:cNvPr>
          <p:cNvGrpSpPr/>
          <p:nvPr/>
        </p:nvGrpSpPr>
        <p:grpSpPr>
          <a:xfrm>
            <a:off x="324799" y="1859176"/>
            <a:ext cx="5434870" cy="3765119"/>
            <a:chOff x="324799" y="2027341"/>
            <a:chExt cx="5434870" cy="3765119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B96DECB5-B197-A68D-6C65-0F1F203C9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799" y="2027341"/>
              <a:ext cx="5434870" cy="3765119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B055E3-FFDF-FE50-90E6-A8E4DE8943C2}"/>
                </a:ext>
              </a:extLst>
            </p:cNvPr>
            <p:cNvSpPr/>
            <p:nvPr/>
          </p:nvSpPr>
          <p:spPr>
            <a:xfrm>
              <a:off x="504497" y="2133600"/>
              <a:ext cx="1008993" cy="294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8E79BE9E-DB43-D238-00A4-79B882DFF357}"/>
              </a:ext>
            </a:extLst>
          </p:cNvPr>
          <p:cNvGrpSpPr/>
          <p:nvPr/>
        </p:nvGrpSpPr>
        <p:grpSpPr>
          <a:xfrm>
            <a:off x="6258907" y="2209783"/>
            <a:ext cx="5521660" cy="3609446"/>
            <a:chOff x="6258907" y="2377948"/>
            <a:chExt cx="5521660" cy="3609446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0D04B71C-597B-9042-6EE9-A4171A9E3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8907" y="2377948"/>
              <a:ext cx="5521660" cy="3609446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FF28193-3F0E-120B-1370-2E9B7A65B96B}"/>
                </a:ext>
              </a:extLst>
            </p:cNvPr>
            <p:cNvSpPr/>
            <p:nvPr/>
          </p:nvSpPr>
          <p:spPr>
            <a:xfrm>
              <a:off x="6385035" y="2496207"/>
              <a:ext cx="1008993" cy="294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0252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D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325F88-3694-B9BB-A421-7C7BA44C3E89}"/>
              </a:ext>
            </a:extLst>
          </p:cNvPr>
          <p:cNvSpPr txBox="1"/>
          <p:nvPr/>
        </p:nvSpPr>
        <p:spPr>
          <a:xfrm>
            <a:off x="347458" y="416403"/>
            <a:ext cx="5005537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it-IT" sz="2400" b="1" cap="all">
                <a:latin typeface="Arial"/>
                <a:cs typeface="Arial"/>
              </a:rPr>
              <a:t>OPERAZIONE FASHION</a:t>
            </a:r>
            <a:r>
              <a:rPr kumimoji="0" lang="it-IT" sz="2400" b="1" i="0" u="none" strike="noStrike" kern="1200" cap="all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MIRROR</a:t>
            </a:r>
            <a:endParaRPr lang="it-IT" sz="2400" b="1" i="0" u="none" strike="noStrike" kern="1200" cap="all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FC44B3-9736-E2D9-F5CF-7BA7E3680E4C}"/>
              </a:ext>
            </a:extLst>
          </p:cNvPr>
          <p:cNvSpPr txBox="1"/>
          <p:nvPr/>
        </p:nvSpPr>
        <p:spPr>
          <a:xfrm>
            <a:off x="367863" y="1765737"/>
            <a:ext cx="506598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>
                <a:latin typeface="Arial"/>
                <a:cs typeface="Arial"/>
              </a:rPr>
              <a:t>A </a:t>
            </a:r>
            <a:r>
              <a:rPr lang="en-GB" sz="1400" err="1">
                <a:latin typeface="Arial"/>
                <a:cs typeface="Arial"/>
              </a:rPr>
              <a:t>inizio</a:t>
            </a:r>
            <a:r>
              <a:rPr lang="en-GB" sz="1400">
                <a:latin typeface="Arial"/>
                <a:cs typeface="Arial"/>
              </a:rPr>
              <a:t> 2023 il team YCTI ha </a:t>
            </a:r>
            <a:r>
              <a:rPr lang="en-GB" sz="1400" err="1">
                <a:latin typeface="Arial"/>
                <a:cs typeface="Arial"/>
              </a:rPr>
              <a:t>condotto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un’investigazione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che</a:t>
            </a:r>
            <a:r>
              <a:rPr lang="en-GB" sz="1400">
                <a:latin typeface="Arial"/>
                <a:cs typeface="Arial"/>
              </a:rPr>
              <a:t> ha </a:t>
            </a:r>
            <a:r>
              <a:rPr lang="en-GB" sz="1400" err="1">
                <a:latin typeface="Arial"/>
                <a:cs typeface="Arial"/>
              </a:rPr>
              <a:t>portato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alla</a:t>
            </a:r>
            <a:r>
              <a:rPr lang="en-GB" sz="1400">
                <a:latin typeface="Arial"/>
                <a:cs typeface="Arial"/>
              </a:rPr>
              <a:t> luce </a:t>
            </a:r>
            <a:r>
              <a:rPr lang="en-GB" sz="1400" err="1">
                <a:latin typeface="Arial"/>
                <a:cs typeface="Arial"/>
              </a:rPr>
              <a:t>un’infrastruttura</a:t>
            </a:r>
            <a:r>
              <a:rPr lang="en-GB" sz="1400">
                <a:latin typeface="Arial"/>
                <a:cs typeface="Arial"/>
              </a:rPr>
              <a:t> e </a:t>
            </a:r>
            <a:r>
              <a:rPr lang="en-GB" sz="1400" err="1">
                <a:latin typeface="Arial"/>
                <a:cs typeface="Arial"/>
              </a:rPr>
              <a:t>una</a:t>
            </a:r>
            <a:r>
              <a:rPr lang="en-GB" sz="1400">
                <a:latin typeface="Arial"/>
                <a:cs typeface="Arial"/>
              </a:rPr>
              <a:t> rete di </a:t>
            </a:r>
            <a:r>
              <a:rPr lang="en-GB" sz="1400" err="1">
                <a:latin typeface="Arial"/>
                <a:cs typeface="Arial"/>
              </a:rPr>
              <a:t>oltre</a:t>
            </a:r>
            <a:r>
              <a:rPr lang="en-GB" sz="1400">
                <a:latin typeface="Arial"/>
                <a:cs typeface="Arial"/>
              </a:rPr>
              <a:t> 13 </a:t>
            </a:r>
            <a:r>
              <a:rPr lang="en-GB" sz="1400" err="1">
                <a:latin typeface="Arial"/>
                <a:cs typeface="Arial"/>
              </a:rPr>
              <a:t>mila</a:t>
            </a:r>
            <a:r>
              <a:rPr lang="en-GB" sz="1400">
                <a:latin typeface="Arial"/>
                <a:cs typeface="Arial"/>
              </a:rPr>
              <a:t> shop </a:t>
            </a:r>
            <a:r>
              <a:rPr lang="en-GB" sz="1400" err="1">
                <a:latin typeface="Arial"/>
                <a:cs typeface="Arial"/>
              </a:rPr>
              <a:t>fraudolenti</a:t>
            </a:r>
            <a:r>
              <a:rPr lang="en-GB" sz="1400">
                <a:latin typeface="Arial"/>
                <a:cs typeface="Arial"/>
              </a:rPr>
              <a:t>. 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err="1">
                <a:latin typeface="Arial"/>
                <a:cs typeface="Arial"/>
              </a:rPr>
              <a:t>Operazione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b="1">
                <a:latin typeface="Arial"/>
                <a:cs typeface="Arial"/>
              </a:rPr>
              <a:t>#fashionmirror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err="1">
                <a:latin typeface="Arial"/>
                <a:cs typeface="Arial"/>
              </a:rPr>
              <a:t>coinvolti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oltre</a:t>
            </a:r>
            <a:r>
              <a:rPr lang="en-GB" sz="1400">
                <a:latin typeface="Arial"/>
                <a:cs typeface="Arial"/>
              </a:rPr>
              <a:t> 48 brand del fashion con </a:t>
            </a:r>
            <a:r>
              <a:rPr lang="en-GB" sz="1400" err="1">
                <a:latin typeface="Arial"/>
                <a:cs typeface="Arial"/>
              </a:rPr>
              <a:t>grandi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marchi</a:t>
            </a:r>
            <a:r>
              <a:rPr lang="en-GB" sz="1400">
                <a:latin typeface="Arial"/>
                <a:cs typeface="Arial"/>
              </a:rPr>
              <a:t> del Made in Italy e </a:t>
            </a:r>
            <a:r>
              <a:rPr lang="en-GB" sz="1400" err="1">
                <a:latin typeface="Arial"/>
                <a:cs typeface="Arial"/>
              </a:rPr>
              <a:t>internazionali</a:t>
            </a:r>
            <a:endParaRPr lang="en-GB" sz="140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err="1">
                <a:latin typeface="Arial"/>
                <a:cs typeface="Arial"/>
              </a:rPr>
              <a:t>collaborazione</a:t>
            </a:r>
            <a:r>
              <a:rPr lang="en-GB" sz="1400">
                <a:latin typeface="Arial"/>
                <a:cs typeface="Arial"/>
              </a:rPr>
              <a:t> con la </a:t>
            </a:r>
            <a:r>
              <a:rPr lang="en-GB" sz="1400" err="1">
                <a:latin typeface="Arial"/>
                <a:cs typeface="Arial"/>
              </a:rPr>
              <a:t>Polizia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Postale</a:t>
            </a:r>
            <a:r>
              <a:rPr lang="en-GB" sz="1400">
                <a:latin typeface="Arial"/>
                <a:cs typeface="Arial"/>
              </a:rPr>
              <a:t> e </a:t>
            </a:r>
            <a:r>
              <a:rPr lang="en-GB" sz="1400" err="1">
                <a:latin typeface="Arial"/>
                <a:cs typeface="Arial"/>
              </a:rPr>
              <a:t>delle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Comunicazioni</a:t>
            </a:r>
            <a:r>
              <a:rPr lang="en-GB" sz="1400">
                <a:latin typeface="Arial"/>
                <a:cs typeface="Arial"/>
              </a:rPr>
              <a:t> per le </a:t>
            </a:r>
            <a:r>
              <a:rPr lang="en-GB" sz="1400" err="1">
                <a:latin typeface="Arial"/>
                <a:cs typeface="Arial"/>
              </a:rPr>
              <a:t>operazioni</a:t>
            </a:r>
            <a:r>
              <a:rPr lang="en-GB" sz="1400">
                <a:latin typeface="Arial"/>
                <a:cs typeface="Arial"/>
              </a:rPr>
              <a:t> di </a:t>
            </a:r>
            <a:r>
              <a:rPr lang="en-GB" sz="1400" err="1">
                <a:latin typeface="Arial"/>
                <a:cs typeface="Arial"/>
              </a:rPr>
              <a:t>contrasto</a:t>
            </a:r>
            <a:r>
              <a:rPr lang="en-GB" sz="1400">
                <a:latin typeface="Arial"/>
                <a:cs typeface="Arial"/>
              </a:rPr>
              <a:t> e </a:t>
            </a:r>
            <a:r>
              <a:rPr lang="en-GB" sz="1400" err="1">
                <a:latin typeface="Arial"/>
                <a:cs typeface="Arial"/>
              </a:rPr>
              <a:t>smantellamento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dei</a:t>
            </a:r>
            <a:r>
              <a:rPr lang="en-GB" sz="1400">
                <a:latin typeface="Arial"/>
                <a:cs typeface="Arial"/>
              </a:rPr>
              <a:t> domini </a:t>
            </a:r>
            <a:r>
              <a:rPr lang="en-GB" sz="1400" err="1">
                <a:latin typeface="Arial"/>
                <a:cs typeface="Arial"/>
              </a:rPr>
              <a:t>fraudolenti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identificati</a:t>
            </a:r>
            <a:endParaRPr lang="en-GB" sz="1400">
              <a:latin typeface="Arial"/>
              <a:cs typeface="Arial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err="1">
                <a:latin typeface="Arial"/>
                <a:cs typeface="Arial"/>
              </a:rPr>
              <a:t>Dalle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indagini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condotte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è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emerso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che</a:t>
            </a:r>
            <a:r>
              <a:rPr lang="en-GB" sz="1400">
                <a:latin typeface="Arial"/>
                <a:cs typeface="Arial"/>
              </a:rPr>
              <a:t> il 90% </a:t>
            </a:r>
            <a:r>
              <a:rPr lang="en-GB" sz="1400" err="1">
                <a:latin typeface="Arial"/>
                <a:cs typeface="Arial"/>
              </a:rPr>
              <a:t>dell’infrastruttura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appariva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collocata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negli</a:t>
            </a:r>
            <a:r>
              <a:rPr lang="en-GB" sz="1400">
                <a:latin typeface="Arial"/>
                <a:cs typeface="Arial"/>
              </a:rPr>
              <a:t> USA, Panama e </a:t>
            </a:r>
            <a:r>
              <a:rPr lang="en-GB" sz="1400" err="1">
                <a:latin typeface="Arial"/>
                <a:cs typeface="Arial"/>
              </a:rPr>
              <a:t>Turchia</a:t>
            </a:r>
            <a:r>
              <a:rPr lang="en-GB" sz="1400">
                <a:latin typeface="Arial"/>
                <a:cs typeface="Arial"/>
              </a:rPr>
              <a:t>; </a:t>
            </a:r>
            <a:r>
              <a:rPr lang="en-GB" sz="1400" err="1">
                <a:latin typeface="Arial"/>
                <a:cs typeface="Arial"/>
              </a:rPr>
              <a:t>analisi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più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approfondite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sulla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posizione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reale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dei</a:t>
            </a:r>
            <a:r>
              <a:rPr lang="en-GB" sz="1400">
                <a:latin typeface="Arial"/>
                <a:cs typeface="Arial"/>
              </a:rPr>
              <a:t> server </a:t>
            </a:r>
            <a:r>
              <a:rPr lang="en-GB" sz="1400" err="1">
                <a:latin typeface="Arial"/>
                <a:cs typeface="Arial"/>
              </a:rPr>
              <a:t>hanno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permesso</a:t>
            </a:r>
            <a:r>
              <a:rPr lang="en-GB" sz="1400">
                <a:latin typeface="Arial"/>
                <a:cs typeface="Arial"/>
              </a:rPr>
              <a:t> di </a:t>
            </a:r>
            <a:r>
              <a:rPr lang="en-GB" sz="1400" err="1">
                <a:latin typeface="Arial"/>
                <a:cs typeface="Arial"/>
              </a:rPr>
              <a:t>rilevare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delle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tracce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dell’infrastruttura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criminale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anche</a:t>
            </a:r>
            <a:r>
              <a:rPr lang="en-GB" sz="1400">
                <a:latin typeface="Arial"/>
                <a:cs typeface="Arial"/>
              </a:rPr>
              <a:t> in Europa. 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61D661-5D5A-8BBC-FE53-AADBEF941637}"/>
              </a:ext>
            </a:extLst>
          </p:cNvPr>
          <p:cNvSpPr txBox="1"/>
          <p:nvPr/>
        </p:nvSpPr>
        <p:spPr>
          <a:xfrm>
            <a:off x="325821" y="1366344"/>
            <a:ext cx="8322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2023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4E45B2-B994-2D10-B687-FDF5E8839314}"/>
              </a:ext>
            </a:extLst>
          </p:cNvPr>
          <p:cNvSpPr txBox="1"/>
          <p:nvPr/>
        </p:nvSpPr>
        <p:spPr>
          <a:xfrm>
            <a:off x="6395548" y="1392619"/>
            <a:ext cx="87301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/>
              <a:t>2024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DB051D-E323-E7FC-EBF0-79EF0D260E04}"/>
              </a:ext>
            </a:extLst>
          </p:cNvPr>
          <p:cNvSpPr txBox="1"/>
          <p:nvPr/>
        </p:nvSpPr>
        <p:spPr>
          <a:xfrm>
            <a:off x="6403647" y="1721069"/>
            <a:ext cx="508416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err="1">
                <a:latin typeface="Arial"/>
                <a:cs typeface="Arial"/>
              </a:rPr>
              <a:t>L’investigazione</a:t>
            </a:r>
            <a:r>
              <a:rPr lang="en-GB" sz="1400">
                <a:latin typeface="Arial"/>
                <a:cs typeface="Arial"/>
              </a:rPr>
              <a:t> #fashionmirror è </a:t>
            </a:r>
            <a:r>
              <a:rPr lang="en-GB" sz="1400" err="1">
                <a:latin typeface="Arial"/>
                <a:cs typeface="Arial"/>
              </a:rPr>
              <a:t>stata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ripresa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nel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corso</a:t>
            </a:r>
            <a:r>
              <a:rPr lang="en-GB" sz="1400">
                <a:latin typeface="Arial"/>
                <a:cs typeface="Arial"/>
              </a:rPr>
              <a:t> del 2024, a </a:t>
            </a:r>
            <a:r>
              <a:rPr lang="en-GB" sz="1400" err="1">
                <a:latin typeface="Arial"/>
                <a:cs typeface="Arial"/>
              </a:rPr>
              <a:t>partire</a:t>
            </a:r>
            <a:r>
              <a:rPr lang="en-GB" sz="1400">
                <a:latin typeface="Arial"/>
                <a:cs typeface="Arial"/>
              </a:rPr>
              <a:t> da </a:t>
            </a:r>
            <a:r>
              <a:rPr lang="en-GB" sz="1400" err="1">
                <a:latin typeface="Arial"/>
                <a:cs typeface="Arial"/>
              </a:rPr>
              <a:t>un’inchiesta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internazionale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condotta</a:t>
            </a:r>
            <a:r>
              <a:rPr lang="en-GB" sz="1400">
                <a:latin typeface="Arial"/>
                <a:cs typeface="Arial"/>
              </a:rPr>
              <a:t> da </a:t>
            </a:r>
            <a:r>
              <a:rPr lang="en-GB" sz="1400" i="1">
                <a:latin typeface="Arial"/>
                <a:cs typeface="Arial"/>
              </a:rPr>
              <a:t>Le Monde, Die Zeit</a:t>
            </a:r>
            <a:r>
              <a:rPr lang="en-GB" sz="1400">
                <a:latin typeface="Arial"/>
                <a:cs typeface="Arial"/>
              </a:rPr>
              <a:t> e </a:t>
            </a:r>
            <a:r>
              <a:rPr lang="en-GB" sz="1400" i="1">
                <a:latin typeface="Arial"/>
                <a:cs typeface="Arial"/>
              </a:rPr>
              <a:t>The Guardian.</a:t>
            </a:r>
            <a:br>
              <a:rPr lang="en-GB" sz="14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>
                <a:latin typeface="Arial"/>
                <a:cs typeface="Arial"/>
              </a:rPr>
              <a:t>La </a:t>
            </a:r>
            <a:r>
              <a:rPr lang="en-GB" sz="1400" err="1">
                <a:latin typeface="Arial"/>
                <a:cs typeface="Arial"/>
              </a:rPr>
              <a:t>nuova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indagine</a:t>
            </a:r>
            <a:r>
              <a:rPr lang="en-GB" sz="1400">
                <a:latin typeface="Arial"/>
                <a:cs typeface="Arial"/>
              </a:rPr>
              <a:t> ha </a:t>
            </a:r>
            <a:r>
              <a:rPr lang="en-GB" sz="1400" err="1">
                <a:latin typeface="Arial"/>
                <a:cs typeface="Arial"/>
              </a:rPr>
              <a:t>portato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alla</a:t>
            </a:r>
            <a:r>
              <a:rPr lang="en-GB" sz="1400">
                <a:latin typeface="Arial"/>
                <a:cs typeface="Arial"/>
              </a:rPr>
              <a:t> luce </a:t>
            </a:r>
            <a:r>
              <a:rPr lang="en-GB" sz="1400" err="1">
                <a:latin typeface="Arial"/>
                <a:cs typeface="Arial"/>
              </a:rPr>
              <a:t>ulteriori</a:t>
            </a:r>
            <a:r>
              <a:rPr lang="en-GB" sz="1400">
                <a:latin typeface="Arial"/>
                <a:cs typeface="Arial"/>
              </a:rPr>
              <a:t> shop </a:t>
            </a:r>
            <a:r>
              <a:rPr lang="en-GB" sz="1400" err="1">
                <a:latin typeface="Arial"/>
                <a:cs typeface="Arial"/>
              </a:rPr>
              <a:t>fraduolenti</a:t>
            </a:r>
            <a:r>
              <a:rPr lang="en-GB" sz="1400">
                <a:latin typeface="Arial"/>
                <a:cs typeface="Arial"/>
              </a:rPr>
              <a:t>, di cui </a:t>
            </a:r>
            <a:r>
              <a:rPr lang="en-GB" sz="1400" err="1">
                <a:latin typeface="Arial"/>
                <a:cs typeface="Arial"/>
              </a:rPr>
              <a:t>una</a:t>
            </a:r>
            <a:r>
              <a:rPr lang="en-GB" sz="1400">
                <a:latin typeface="Arial"/>
                <a:cs typeface="Arial"/>
              </a:rPr>
              <a:t> buona </a:t>
            </a:r>
            <a:r>
              <a:rPr lang="en-GB" sz="1400" err="1">
                <a:latin typeface="Arial"/>
                <a:cs typeface="Arial"/>
              </a:rPr>
              <a:t>parte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già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individuati</a:t>
            </a:r>
            <a:r>
              <a:rPr lang="en-GB" sz="1400">
                <a:latin typeface="Arial"/>
                <a:cs typeface="Arial"/>
              </a:rPr>
              <a:t> e </a:t>
            </a:r>
            <a:r>
              <a:rPr lang="en-GB" sz="1400" err="1">
                <a:latin typeface="Arial"/>
                <a:cs typeface="Arial"/>
              </a:rPr>
              <a:t>investigati</a:t>
            </a:r>
            <a:r>
              <a:rPr lang="en-GB" sz="1400">
                <a:latin typeface="Arial"/>
                <a:cs typeface="Arial"/>
              </a:rPr>
              <a:t> dal team YCTI </a:t>
            </a:r>
            <a:r>
              <a:rPr lang="en-GB" sz="1400" err="1">
                <a:latin typeface="Arial"/>
                <a:cs typeface="Arial"/>
              </a:rPr>
              <a:t>durante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l’operazione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svolta</a:t>
            </a:r>
            <a:r>
              <a:rPr lang="en-GB" sz="1400">
                <a:latin typeface="Arial"/>
                <a:cs typeface="Arial"/>
              </a:rPr>
              <a:t> </a:t>
            </a:r>
            <a:r>
              <a:rPr lang="en-GB" sz="1400" err="1">
                <a:latin typeface="Arial"/>
                <a:cs typeface="Arial"/>
              </a:rPr>
              <a:t>nel</a:t>
            </a:r>
            <a:r>
              <a:rPr lang="en-GB" sz="1400">
                <a:latin typeface="Arial"/>
                <a:cs typeface="Arial"/>
              </a:rPr>
              <a:t> 2023.</a:t>
            </a:r>
          </a:p>
          <a:p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/>
          </a:p>
        </p:txBody>
      </p:sp>
      <p:pic>
        <p:nvPicPr>
          <p:cNvPr id="13" name="Elemento grafico 9">
            <a:extLst>
              <a:ext uri="{FF2B5EF4-FFF2-40B4-BE49-F238E27FC236}">
                <a16:creationId xmlns:a16="http://schemas.microsoft.com/office/drawing/2014/main" id="{CBF7212E-FC0D-78A9-3028-6383722C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0542" y="6366741"/>
            <a:ext cx="971288" cy="257060"/>
          </a:xfrm>
          <a:prstGeom prst="rect">
            <a:avLst/>
          </a:prstGeom>
        </p:spPr>
      </p:pic>
      <p:pic>
        <p:nvPicPr>
          <p:cNvPr id="15" name="Immagin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AC111D2-85A3-04E4-5070-E39B145EA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9324"/>
            <a:ext cx="694838" cy="847214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95E88261-124E-F4AD-37B5-5740A040662D}"/>
              </a:ext>
            </a:extLst>
          </p:cNvPr>
          <p:cNvGrpSpPr/>
          <p:nvPr/>
        </p:nvGrpSpPr>
        <p:grpSpPr>
          <a:xfrm>
            <a:off x="6232634" y="3468409"/>
            <a:ext cx="5186855" cy="1566042"/>
            <a:chOff x="6327228" y="3636579"/>
            <a:chExt cx="5186855" cy="1566042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6B7D17D4-7552-1B0B-C9D3-C6C97657740A}"/>
                </a:ext>
              </a:extLst>
            </p:cNvPr>
            <p:cNvSpPr txBox="1"/>
            <p:nvPr/>
          </p:nvSpPr>
          <p:spPr>
            <a:xfrm>
              <a:off x="6532179" y="3800492"/>
              <a:ext cx="49819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divisione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GB" sz="1400" b="1" i="1">
                  <a:latin typeface="Arial" panose="020B0604020202020204" pitchFamily="34" charset="0"/>
                  <a:cs typeface="Arial" panose="020B0604020202020204" pitchFamily="34" charset="0"/>
                </a:rPr>
                <a:t>brand abuse 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del team YCTI ha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l’obiettivo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di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monitorare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contrastare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attivamente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siti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fraudolenti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studiando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mappando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costantemente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Threat Actor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che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sono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dietro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queste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operazioni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e a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queste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infrastrutture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latin typeface="Arial" panose="020B0604020202020204" pitchFamily="34" charset="0"/>
                  <a:cs typeface="Arial" panose="020B0604020202020204" pitchFamily="34" charset="0"/>
                </a:rPr>
                <a:t>criminali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endParaRPr lang="en-GB" sz="1400"/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D4D32965-2F1E-AC73-93F6-B84A548BBA5C}"/>
                </a:ext>
              </a:extLst>
            </p:cNvPr>
            <p:cNvSpPr/>
            <p:nvPr/>
          </p:nvSpPr>
          <p:spPr>
            <a:xfrm>
              <a:off x="6327228" y="3636579"/>
              <a:ext cx="5160579" cy="156604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43573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C4FCA-CF51-9FB3-8852-1FF1C708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48" y="1600480"/>
            <a:ext cx="4180500" cy="4298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5D29C-EDA8-336E-5BF0-76BE67093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11" y="2277137"/>
            <a:ext cx="5182899" cy="209979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66C6CC-EF2E-98E6-D312-D039FB0521F8}"/>
              </a:ext>
            </a:extLst>
          </p:cNvPr>
          <p:cNvSpPr txBox="1"/>
          <p:nvPr/>
        </p:nvSpPr>
        <p:spPr>
          <a:xfrm>
            <a:off x="347458" y="416403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team</a:t>
            </a:r>
            <a:endParaRPr kumimoji="0" lang="it-IT" sz="24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7F78291-23CD-0120-D14E-EAABC4747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7255"/>
            <a:ext cx="694838" cy="85135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8E7C5A4B-689C-1367-1CDA-33B3F2010F6A}"/>
              </a:ext>
            </a:extLst>
          </p:cNvPr>
          <p:cNvSpPr txBox="1"/>
          <p:nvPr/>
        </p:nvSpPr>
        <p:spPr>
          <a:xfrm>
            <a:off x="1219957" y="1256049"/>
            <a:ext cx="3531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Profilo dell’azienda media italiana 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246871FC-B295-FADE-BAFD-88F8BBAE06BF}"/>
              </a:ext>
            </a:extLst>
          </p:cNvPr>
          <p:cNvSpPr txBox="1"/>
          <p:nvPr/>
        </p:nvSpPr>
        <p:spPr>
          <a:xfrm>
            <a:off x="7366756" y="1256049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di cracking</a:t>
            </a:r>
            <a:endParaRPr lang="it-IT" sz="1600" b="1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Carattere, Elementi grafici, grafica, design&#10;&#10;Descrizione generata automaticamente">
            <a:extLst>
              <a:ext uri="{FF2B5EF4-FFF2-40B4-BE49-F238E27FC236}">
                <a16:creationId xmlns:a16="http://schemas.microsoft.com/office/drawing/2014/main" id="{6BE7B3BF-5BA9-A04E-E15E-B3337A828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691" y="6361779"/>
            <a:ext cx="1022938" cy="2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6887F7-EEC1-CDB7-02C6-827EED6637A6}"/>
              </a:ext>
            </a:extLst>
          </p:cNvPr>
          <p:cNvSpPr txBox="1"/>
          <p:nvPr/>
        </p:nvSpPr>
        <p:spPr>
          <a:xfrm>
            <a:off x="347458" y="416403"/>
            <a:ext cx="179247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RED TEAM</a:t>
            </a:r>
            <a:endParaRPr lang="it-IT" sz="2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204646-3A51-CE30-7C65-7018680938AC}"/>
              </a:ext>
            </a:extLst>
          </p:cNvPr>
          <p:cNvSpPr txBox="1"/>
          <p:nvPr/>
        </p:nvSpPr>
        <p:spPr>
          <a:xfrm>
            <a:off x="365746" y="1044291"/>
            <a:ext cx="1397114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TOP 10 2023</a:t>
            </a:r>
            <a:endParaRPr lang="it-IT" sz="16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600EE1-8AC8-05AE-C458-2ABDAF00EC66}"/>
              </a:ext>
            </a:extLst>
          </p:cNvPr>
          <p:cNvSpPr txBox="1"/>
          <p:nvPr/>
        </p:nvSpPr>
        <p:spPr>
          <a:xfrm>
            <a:off x="353568" y="1475232"/>
            <a:ext cx="5327904" cy="4334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Sistemi critici fuori supporto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Applicazione approssimativa della Two-</a:t>
            </a:r>
            <a:r>
              <a:rPr lang="it-IT" sz="1400" err="1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 Authentication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Scarsa consapevolezza da parte degli utenti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Gestione non conforme di informazioni confidenziali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Active Directory e inadeguata gestione degli account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Copertura parziale da parte dei sistemi di protezione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Inefficienza nei processi difensivi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Password policy inefficaci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Vulnerabilità in sistemi critici esposti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Segregazione logica mal applicata </a:t>
            </a:r>
            <a:endParaRPr lang="it-I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4C77B40-F5FC-C821-BFCE-C594EB130895}"/>
              </a:ext>
            </a:extLst>
          </p:cNvPr>
          <p:cNvSpPr txBox="1"/>
          <p:nvPr/>
        </p:nvSpPr>
        <p:spPr>
          <a:xfrm>
            <a:off x="5736321" y="1050387"/>
            <a:ext cx="166367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TOP 10 2024</a:t>
            </a:r>
            <a:endParaRPr lang="it-IT" sz="16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086718-2FF2-F2A3-8988-6256790E1FD1}"/>
              </a:ext>
            </a:extLst>
          </p:cNvPr>
          <p:cNvSpPr txBox="1"/>
          <p:nvPr/>
        </p:nvSpPr>
        <p:spPr>
          <a:xfrm>
            <a:off x="5724144" y="1481328"/>
            <a:ext cx="6467856" cy="4334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Active Directory e inadeguata gestione degli account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Copertura parziale o inefficiente da parte dei sistemi di protezione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 err="1">
                <a:solidFill>
                  <a:schemeClr val="bg1"/>
                </a:solidFill>
                <a:latin typeface="Arial"/>
                <a:cs typeface="Arial"/>
              </a:rPr>
              <a:t>Bad</a:t>
            </a: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 practice a livello sviluppo applicativo da parte del fornitore – NEW</a:t>
            </a:r>
            <a:endParaRPr lang="it-I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Gestione non conforme di informazioni confidenziali</a:t>
            </a:r>
            <a:endParaRPr lang="it-I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VPN mal configurate – REVIEW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Inefficienze nei processi di </a:t>
            </a:r>
            <a:r>
              <a:rPr lang="it-IT" sz="1400" err="1">
                <a:solidFill>
                  <a:schemeClr val="bg1"/>
                </a:solidFill>
                <a:latin typeface="Arial"/>
                <a:cs typeface="Arial"/>
              </a:rPr>
              <a:t>detection</a:t>
            </a: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 – REVIEW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Ricostruzioni dell’evento di sicurezza incomplete o non accurate – REVIEW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Password policy inefficaci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Scarso controllo della superficie di attacco pubblica – REVIEW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Applicazione incompleta della Two-</a:t>
            </a:r>
            <a:r>
              <a:rPr lang="it-IT" sz="1400" err="1">
                <a:solidFill>
                  <a:schemeClr val="bg1"/>
                </a:solidFill>
                <a:latin typeface="Arial"/>
                <a:cs typeface="Arial"/>
              </a:rPr>
              <a:t>Factor</a:t>
            </a:r>
            <a:r>
              <a:rPr lang="it-IT" sz="1400">
                <a:solidFill>
                  <a:schemeClr val="bg1"/>
                </a:solidFill>
                <a:latin typeface="Arial"/>
                <a:cs typeface="Arial"/>
              </a:rPr>
              <a:t> Authentication</a:t>
            </a:r>
            <a:endParaRPr lang="it-I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lemento grafico 9">
            <a:extLst>
              <a:ext uri="{FF2B5EF4-FFF2-40B4-BE49-F238E27FC236}">
                <a16:creationId xmlns:a16="http://schemas.microsoft.com/office/drawing/2014/main" id="{60567931-26C0-228D-3CA2-74A170876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0542" y="6366741"/>
            <a:ext cx="971288" cy="257060"/>
          </a:xfrm>
          <a:prstGeom prst="rect">
            <a:avLst/>
          </a:prstGeom>
        </p:spPr>
      </p:pic>
      <p:pic>
        <p:nvPicPr>
          <p:cNvPr id="8" name="Immagin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8DF2548-AB61-1C0B-F7F0-883557ED2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9324"/>
            <a:ext cx="694838" cy="8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4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78ECC3C-E3A0-436A-97CD-BD9BABB80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9323"/>
            <a:ext cx="694838" cy="84721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6CEA46-5AA0-ABFC-BFFC-2B0DCE920332}"/>
              </a:ext>
            </a:extLst>
          </p:cNvPr>
          <p:cNvSpPr txBox="1"/>
          <p:nvPr/>
        </p:nvSpPr>
        <p:spPr>
          <a:xfrm>
            <a:off x="347458" y="416403"/>
            <a:ext cx="387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 SECURITY</a:t>
            </a:r>
            <a:endParaRPr kumimoji="0" lang="it-IT" sz="24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EAEA588-4AF1-B252-E6C7-E5ADB63C6260}"/>
              </a:ext>
            </a:extLst>
          </p:cNvPr>
          <p:cNvSpPr txBox="1"/>
          <p:nvPr/>
        </p:nvSpPr>
        <p:spPr>
          <a:xfrm>
            <a:off x="335596" y="1203008"/>
            <a:ext cx="69308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Attacchi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hacker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massici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remoto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mirati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singoli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veicoli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intere</a:t>
            </a:r>
            <a:r>
              <a:rPr lang="en-GB" sz="140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flotte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veicoli</a:t>
            </a:r>
            <a:r>
              <a:rPr lang="en-GB" sz="140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rappresentano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possibilità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concreta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la cyber security del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veicolo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adeguatamente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garantita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7AEF689-DFC8-19A5-E1DC-AC5D1A5243A9}"/>
              </a:ext>
            </a:extLst>
          </p:cNvPr>
          <p:cNvSpPr txBox="1"/>
          <p:nvPr/>
        </p:nvSpPr>
        <p:spPr>
          <a:xfrm>
            <a:off x="366917" y="2098393"/>
            <a:ext cx="6899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L’implementazione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  <a:r>
              <a:rPr lang="en-GB" sz="1400" b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R155 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conseguenze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vasta</a:t>
            </a:r>
            <a:r>
              <a:rPr lang="en-GB" sz="1400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portata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produttori</a:t>
            </a:r>
            <a:r>
              <a:rPr lang="en-GB" sz="1400" b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1400" b="1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veicoli</a:t>
            </a:r>
            <a:r>
              <a:rPr lang="en-GB" sz="1400" b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400" b="1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ricambi</a:t>
            </a:r>
            <a:r>
              <a:rPr lang="en-GB" sz="1400" b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originali</a:t>
            </a:r>
            <a:r>
              <a:rPr lang="en-GB" sz="1400" b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(OEM) e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loro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fornitori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tutto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 </a:t>
            </a:r>
            <a:r>
              <a:rPr lang="en-GB" sz="1400" err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mondo</a:t>
            </a:r>
            <a:r>
              <a:rPr lang="en-GB" sz="1400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2EE11E1-E30B-26DC-786C-F24B254376A7}"/>
              </a:ext>
            </a:extLst>
          </p:cNvPr>
          <p:cNvSpPr txBox="1"/>
          <p:nvPr/>
        </p:nvSpPr>
        <p:spPr>
          <a:xfrm>
            <a:off x="369019" y="2900216"/>
            <a:ext cx="6702341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 b="1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400" b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BIETTIVI DI PROTEZIONE</a:t>
            </a:r>
          </a:p>
          <a:p>
            <a:endParaRPr lang="en-GB" sz="1400" b="1">
              <a:solidFill>
                <a:srgbClr val="141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sistema</a:t>
            </a:r>
            <a:r>
              <a:rPr lang="en-GB" sz="1400">
                <a:solidFill>
                  <a:srgbClr val="141413"/>
                </a:solidFill>
                <a:effectLst/>
                <a:latin typeface="Arial"/>
                <a:cs typeface="Arial"/>
              </a:rPr>
              <a:t>/</a:t>
            </a: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prodotto</a:t>
            </a:r>
            <a:endParaRPr lang="en-GB" sz="1400">
              <a:solidFill>
                <a:srgbClr val="141413"/>
              </a:solidFill>
              <a:effectLst/>
              <a:latin typeface="Arial"/>
              <a:cs typeface="Arial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dati</a:t>
            </a:r>
            <a:r>
              <a:rPr lang="en-GB" sz="1400">
                <a:solidFill>
                  <a:srgbClr val="141413"/>
                </a:solidFill>
                <a:effectLst/>
                <a:latin typeface="Arial"/>
                <a:cs typeface="Arial"/>
              </a:rPr>
              <a:t> (</a:t>
            </a: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anche</a:t>
            </a:r>
            <a:r>
              <a:rPr lang="en-GB" sz="140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GB" sz="1400">
                <a:solidFill>
                  <a:srgbClr val="141413"/>
                </a:solidFill>
                <a:effectLst/>
                <a:latin typeface="Arial"/>
                <a:cs typeface="Arial"/>
              </a:rPr>
              <a:t>di </a:t>
            </a: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identificazione</a:t>
            </a:r>
            <a:r>
              <a:rPr lang="en-GB" sz="1400">
                <a:solidFill>
                  <a:srgbClr val="141413"/>
                </a:solidFill>
                <a:effectLst/>
                <a:latin typeface="Arial"/>
                <a:cs typeface="Arial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personale</a:t>
            </a:r>
            <a:r>
              <a:rPr lang="en-GB" sz="1400">
                <a:solidFill>
                  <a:srgbClr val="141413"/>
                </a:solidFill>
                <a:effectLst/>
                <a:latin typeface="Arial"/>
                <a:cs typeface="Arial"/>
              </a:rPr>
              <a:t>) </a:t>
            </a:r>
            <a:r>
              <a:rPr lang="en-GB" sz="1400">
                <a:solidFill>
                  <a:srgbClr val="141413"/>
                </a:solidFill>
                <a:latin typeface="Arial"/>
                <a:cs typeface="Arial"/>
              </a:rPr>
              <a:t>e </a:t>
            </a: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flussi</a:t>
            </a:r>
            <a:r>
              <a:rPr lang="en-GB" sz="1400">
                <a:solidFill>
                  <a:srgbClr val="141413"/>
                </a:solidFill>
                <a:effectLst/>
                <a:latin typeface="Arial"/>
                <a:cs typeface="Arial"/>
              </a:rPr>
              <a:t> </a:t>
            </a:r>
            <a:r>
              <a:rPr lang="en-GB" sz="1400" err="1">
                <a:solidFill>
                  <a:srgbClr val="141413"/>
                </a:solidFill>
                <a:latin typeface="Arial"/>
                <a:cs typeface="Arial"/>
              </a:rPr>
              <a:t>informativi</a:t>
            </a:r>
            <a:endParaRPr lang="en-GB" sz="1400" err="1">
              <a:solidFill>
                <a:srgbClr val="14141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1400" err="1">
                <a:solidFill>
                  <a:srgbClr val="141413"/>
                </a:solidFill>
                <a:latin typeface="Arial"/>
                <a:cs typeface="Arial"/>
              </a:rPr>
              <a:t>sicurezza</a:t>
            </a:r>
            <a:r>
              <a:rPr lang="en-GB" sz="1400">
                <a:solidFill>
                  <a:srgbClr val="141413"/>
                </a:solidFill>
                <a:latin typeface="Arial"/>
                <a:cs typeface="Arial"/>
              </a:rPr>
              <a:t> </a:t>
            </a:r>
            <a:r>
              <a:rPr lang="en-GB" sz="1400" err="1">
                <a:solidFill>
                  <a:srgbClr val="141413"/>
                </a:solidFill>
                <a:latin typeface="Arial"/>
                <a:cs typeface="Arial"/>
              </a:rPr>
              <a:t>fisica</a:t>
            </a:r>
            <a:endParaRPr lang="en-GB" sz="1400">
              <a:solidFill>
                <a:srgbClr val="141413"/>
              </a:solidFill>
              <a:effectLst/>
              <a:latin typeface="Arial"/>
              <a:cs typeface="Arial"/>
            </a:endParaRPr>
          </a:p>
          <a:p>
            <a:endParaRPr lang="en-GB" sz="1400">
              <a:solidFill>
                <a:srgbClr val="14141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400" b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ISCHI OPERATIVI</a:t>
            </a:r>
            <a:r>
              <a:rPr lang="en-GB" sz="1400" b="1">
                <a:solidFill>
                  <a:srgbClr val="14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>
                <a:solidFill>
                  <a:srgbClr val="14141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</a:t>
            </a:r>
          </a:p>
          <a:p>
            <a:endParaRPr lang="en-GB" sz="1400" b="1">
              <a:solidFill>
                <a:srgbClr val="141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responsabilità</a:t>
            </a:r>
            <a:r>
              <a:rPr lang="en-GB" sz="1400">
                <a:solidFill>
                  <a:srgbClr val="141413"/>
                </a:solidFill>
                <a:effectLst/>
                <a:latin typeface="Arial"/>
                <a:cs typeface="Arial"/>
              </a:rPr>
              <a:t> del </a:t>
            </a: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prodotto</a:t>
            </a:r>
            <a:r>
              <a:rPr lang="en-GB" sz="1400">
                <a:solidFill>
                  <a:srgbClr val="141413"/>
                </a:solidFill>
                <a:latin typeface="Arial"/>
                <a:cs typeface="Arial"/>
              </a:rPr>
              <a:t> </a:t>
            </a:r>
            <a:endParaRPr lang="en-GB" sz="1400">
              <a:solidFill>
                <a:srgbClr val="14141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1400" err="1">
                <a:solidFill>
                  <a:srgbClr val="141413"/>
                </a:solidFill>
                <a:latin typeface="Arial"/>
                <a:cs typeface="Arial"/>
              </a:rPr>
              <a:t>penali</a:t>
            </a:r>
            <a:r>
              <a:rPr lang="en-GB" sz="1400">
                <a:solidFill>
                  <a:srgbClr val="141413"/>
                </a:solidFill>
                <a:latin typeface="Arial"/>
                <a:cs typeface="Arial"/>
              </a:rPr>
              <a:t> / </a:t>
            </a: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contrattuali</a:t>
            </a:r>
            <a:r>
              <a:rPr lang="en-GB" sz="1400">
                <a:solidFill>
                  <a:srgbClr val="141413"/>
                </a:solidFill>
                <a:latin typeface="Arial"/>
                <a:cs typeface="Arial"/>
              </a:rPr>
              <a:t> </a:t>
            </a:r>
            <a:endParaRPr lang="en-GB" sz="1400">
              <a:solidFill>
                <a:srgbClr val="141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1400" err="1">
                <a:solidFill>
                  <a:srgbClr val="141413"/>
                </a:solidFill>
                <a:latin typeface="Arial"/>
                <a:cs typeface="Arial"/>
              </a:rPr>
              <a:t>finanziari</a:t>
            </a:r>
            <a:endParaRPr lang="en-GB" sz="1400" err="1">
              <a:solidFill>
                <a:srgbClr val="141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reputazionali</a:t>
            </a:r>
            <a:r>
              <a:rPr lang="en-GB" sz="1400">
                <a:solidFill>
                  <a:srgbClr val="141413"/>
                </a:solidFill>
                <a:effectLst/>
                <a:latin typeface="Arial"/>
                <a:cs typeface="Arial"/>
              </a:rPr>
              <a:t> </a:t>
            </a:r>
            <a:r>
              <a:rPr lang="en-GB" sz="1400">
                <a:solidFill>
                  <a:srgbClr val="141413"/>
                </a:solidFill>
                <a:latin typeface="Arial"/>
                <a:cs typeface="Arial"/>
              </a:rPr>
              <a:t>/</a:t>
            </a:r>
            <a:r>
              <a:rPr lang="en-GB" sz="1400">
                <a:solidFill>
                  <a:srgbClr val="141413"/>
                </a:solidFill>
                <a:effectLst/>
                <a:latin typeface="Arial"/>
                <a:cs typeface="Arial"/>
              </a:rPr>
              <a:t> </a:t>
            </a:r>
            <a:r>
              <a:rPr lang="en-GB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commerciali</a:t>
            </a:r>
            <a:endParaRPr lang="en-GB" sz="1400">
              <a:solidFill>
                <a:srgbClr val="141413"/>
              </a:solidFill>
              <a:effectLst/>
              <a:latin typeface="Arial"/>
              <a:cs typeface="Arial"/>
            </a:endParaRPr>
          </a:p>
          <a:p>
            <a:endParaRPr lang="en-GB" sz="1400">
              <a:solidFill>
                <a:srgbClr val="141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EE76C11-C767-01EB-F4B5-A11B829C2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0542" y="6366741"/>
            <a:ext cx="971288" cy="2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Policromia, design&#10;&#10;Descrizione generata automaticamente">
            <a:extLst>
              <a:ext uri="{FF2B5EF4-FFF2-40B4-BE49-F238E27FC236}">
                <a16:creationId xmlns:a16="http://schemas.microsoft.com/office/drawing/2014/main" id="{1D8EC83B-324B-9832-BA24-FDE12EE0F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6421" b="237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3C029E-B935-FC56-BA8D-77C8334CC440}"/>
              </a:ext>
            </a:extLst>
          </p:cNvPr>
          <p:cNvSpPr txBox="1"/>
          <p:nvPr/>
        </p:nvSpPr>
        <p:spPr>
          <a:xfrm>
            <a:off x="347458" y="41640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cap="all">
                <a:latin typeface="Arial" panose="020B0604020202020204" pitchFamily="34" charset="0"/>
                <a:cs typeface="Arial" panose="020B0604020202020204" pitchFamily="34" charset="0"/>
              </a:rPr>
              <a:t>conclusioni</a:t>
            </a:r>
            <a:endParaRPr kumimoji="0" lang="it-IT" sz="2400" b="1" i="0" u="none" strike="noStrike" kern="1200" cap="all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C9AEEDD5-7EAC-DF03-2C2F-D040B753A4DE}"/>
              </a:ext>
            </a:extLst>
          </p:cNvPr>
          <p:cNvGrpSpPr/>
          <p:nvPr/>
        </p:nvGrpSpPr>
        <p:grpSpPr>
          <a:xfrm>
            <a:off x="357351" y="1105680"/>
            <a:ext cx="5150514" cy="2079393"/>
            <a:chOff x="357351" y="1535762"/>
            <a:chExt cx="5150514" cy="2079393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7D5D89E-2A3F-B6A3-7C95-7E7BD4F4D063}"/>
                </a:ext>
              </a:extLst>
            </p:cNvPr>
            <p:cNvSpPr txBox="1"/>
            <p:nvPr/>
          </p:nvSpPr>
          <p:spPr>
            <a:xfrm>
              <a:off x="357351" y="1830051"/>
              <a:ext cx="5150514" cy="178510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Le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nuove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normative non solo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stabiliscono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standard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più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elevati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, ma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spingono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anche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le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aziende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lang="en-GB" sz="1400">
                  <a:latin typeface="Arial"/>
                  <a:cs typeface="Arial"/>
                </a:rPr>
                <a:t>ad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essere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sempre un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passo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avanti rispetto ai cyber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criminali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.</a:t>
              </a:r>
              <a:r>
                <a:rPr lang="en-GB" sz="1400">
                  <a:latin typeface="Arial"/>
                  <a:cs typeface="Arial"/>
                </a:rPr>
                <a:t> </a:t>
              </a:r>
              <a:endParaRPr kumimoji="0" lang="en-GB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Direttiva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sulla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resilienza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operativa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digitale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(DORA)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GB" sz="1400">
                  <a:latin typeface="Arial"/>
                  <a:cs typeface="Arial"/>
                </a:rPr>
                <a:t>F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ramework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TIBER per la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simulazione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di </a:t>
              </a: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attacchi</a:t>
              </a:r>
              <a:endParaRPr lang="en-GB" sz="1400">
                <a:latin typeface="Arial"/>
                <a:cs typeface="Arial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kumimoji="0" lang="en-GB" sz="140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Regolamentazione</a:t>
              </a:r>
              <a:r>
                <a:rPr kumimoji="0" lang="en-GB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lang="en-GB" sz="1400">
                  <a:latin typeface="Arial"/>
                  <a:cs typeface="Arial"/>
                </a:rPr>
                <a:t>UN R155</a:t>
              </a:r>
              <a:endParaRPr kumimoji="0" lang="en-GB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err="1">
                  <a:latin typeface="Arial"/>
                  <a:cs typeface="Arial"/>
                </a:rPr>
                <a:t>Direttiva</a:t>
              </a:r>
              <a:r>
                <a:rPr lang="en-GB" sz="1400">
                  <a:latin typeface="Arial"/>
                  <a:cs typeface="Arial"/>
                </a:rPr>
                <a:t> NIS2</a:t>
              </a:r>
            </a:p>
            <a:p>
              <a:endParaRPr lang="en-GB" sz="120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D630CB1-9A1B-B026-E980-C86BEA392F16}"/>
                </a:ext>
              </a:extLst>
            </p:cNvPr>
            <p:cNvSpPr txBox="1"/>
            <p:nvPr/>
          </p:nvSpPr>
          <p:spPr>
            <a:xfrm>
              <a:off x="357351" y="1535762"/>
              <a:ext cx="2711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latin typeface="Arial" panose="020B0604020202020204" pitchFamily="34" charset="0"/>
                  <a:cs typeface="Arial" panose="020B0604020202020204" pitchFamily="34" charset="0"/>
                </a:rPr>
                <a:t>NUOVE NORMATIVE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CCF42B11-530D-8056-6983-878FA931C881}"/>
              </a:ext>
            </a:extLst>
          </p:cNvPr>
          <p:cNvGrpSpPr/>
          <p:nvPr/>
        </p:nvGrpSpPr>
        <p:grpSpPr>
          <a:xfrm>
            <a:off x="6019367" y="1133053"/>
            <a:ext cx="5390159" cy="1886875"/>
            <a:chOff x="6019367" y="1531605"/>
            <a:chExt cx="5390159" cy="1886875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8A3965D8-9592-25D3-24FD-1CFB9108D3B7}"/>
                </a:ext>
              </a:extLst>
            </p:cNvPr>
            <p:cNvSpPr txBox="1"/>
            <p:nvPr/>
          </p:nvSpPr>
          <p:spPr>
            <a:xfrm>
              <a:off x="6027201" y="1818042"/>
              <a:ext cx="4931950" cy="160043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SOC + Red Team (Purple Teaming) per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una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migliore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preparazione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risposta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agli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attacchi</a:t>
              </a:r>
              <a:endParaRPr lang="en-GB" sz="14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Cyber Threat Intelligence + Red Team per un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approccio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basato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sull’intelligence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per le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simulazioni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attacco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GB" sz="1400">
                  <a:effectLst/>
                  <a:latin typeface="Arial"/>
                  <a:cs typeface="Arial"/>
                </a:rPr>
                <a:t>SOC </a:t>
              </a:r>
              <a:r>
                <a:rPr lang="en-GB" sz="1400">
                  <a:latin typeface="Arial"/>
                  <a:cs typeface="Arial"/>
                </a:rPr>
                <a:t>+</a:t>
              </a:r>
              <a:r>
                <a:rPr lang="en-GB" sz="1400">
                  <a:effectLst/>
                  <a:latin typeface="Arial"/>
                  <a:cs typeface="Arial"/>
                </a:rPr>
                <a:t> Incident Response per </a:t>
              </a:r>
              <a:r>
                <a:rPr lang="en-GB" sz="1400" err="1">
                  <a:effectLst/>
                  <a:latin typeface="Arial"/>
                  <a:cs typeface="Arial"/>
                </a:rPr>
                <a:t>rafforzare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i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>
                  <a:latin typeface="Arial"/>
                  <a:cs typeface="Arial"/>
                </a:rPr>
                <a:t>playbook di </a:t>
              </a:r>
              <a:r>
                <a:rPr lang="en-GB" sz="1400" err="1">
                  <a:effectLst/>
                  <a:latin typeface="Arial"/>
                  <a:cs typeface="Arial"/>
                </a:rPr>
                <a:t>risposta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agli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incidenti</a:t>
              </a:r>
              <a:r>
                <a:rPr lang="en-GB" sz="1400">
                  <a:effectLst/>
                  <a:latin typeface="Arial"/>
                  <a:cs typeface="Arial"/>
                </a:rPr>
                <a:t> e le </a:t>
              </a:r>
              <a:r>
                <a:rPr lang="en-GB" sz="1400" err="1">
                  <a:effectLst/>
                  <a:latin typeface="Arial"/>
                  <a:cs typeface="Arial"/>
                </a:rPr>
                <a:t>valutazioni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della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latin typeface="Arial"/>
                  <a:cs typeface="Arial"/>
                </a:rPr>
                <a:t>maturità</a:t>
              </a:r>
              <a:r>
                <a:rPr lang="en-GB" sz="1400">
                  <a:latin typeface="Arial"/>
                  <a:cs typeface="Arial"/>
                </a:rPr>
                <a:t> </a:t>
              </a:r>
              <a:r>
                <a:rPr lang="en-GB" sz="1400" err="1">
                  <a:latin typeface="Arial"/>
                  <a:cs typeface="Arial"/>
                </a:rPr>
                <a:t>dei</a:t>
              </a:r>
              <a:r>
                <a:rPr lang="en-GB" sz="1400">
                  <a:latin typeface="Arial"/>
                  <a:cs typeface="Arial"/>
                </a:rPr>
                <a:t> </a:t>
              </a:r>
              <a:r>
                <a:rPr lang="en-GB" sz="1400" err="1">
                  <a:latin typeface="Arial"/>
                  <a:cs typeface="Arial"/>
                </a:rPr>
                <a:t>sistemi</a:t>
              </a:r>
              <a:r>
                <a:rPr lang="en-GB" sz="1400">
                  <a:latin typeface="Arial"/>
                  <a:cs typeface="Arial"/>
                </a:rPr>
                <a:t> di </a:t>
              </a:r>
              <a:r>
                <a:rPr lang="en-GB" sz="1400" err="1">
                  <a:latin typeface="Arial"/>
                  <a:cs typeface="Arial"/>
                </a:rPr>
                <a:t>protezione</a:t>
              </a:r>
              <a:r>
                <a:rPr lang="en-GB" sz="1400">
                  <a:latin typeface="Arial"/>
                  <a:cs typeface="Arial"/>
                </a:rPr>
                <a:t>.</a:t>
              </a:r>
              <a:endParaRPr lang="en-GB" sz="1400">
                <a:effectLst/>
                <a:latin typeface="Arial"/>
                <a:cs typeface="Arial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DCE9090-8E54-0875-36F6-B03A4D82D420}"/>
                </a:ext>
              </a:extLst>
            </p:cNvPr>
            <p:cNvSpPr txBox="1"/>
            <p:nvPr/>
          </p:nvSpPr>
          <p:spPr>
            <a:xfrm>
              <a:off x="6019367" y="1531605"/>
              <a:ext cx="539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latin typeface="Arial" panose="020B0604020202020204" pitchFamily="34" charset="0"/>
                  <a:cs typeface="Arial" panose="020B0604020202020204" pitchFamily="34" charset="0"/>
                </a:rPr>
                <a:t>COLLABORAZIONE TRA DIVERSI TEAM DI SICUREZZA </a:t>
              </a: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DDB86E1-7EEA-BA09-2788-A37BB96B6F07}"/>
              </a:ext>
            </a:extLst>
          </p:cNvPr>
          <p:cNvGrpSpPr/>
          <p:nvPr/>
        </p:nvGrpSpPr>
        <p:grpSpPr>
          <a:xfrm>
            <a:off x="343163" y="3153867"/>
            <a:ext cx="5265157" cy="2339515"/>
            <a:chOff x="1181888" y="5076419"/>
            <a:chExt cx="5265157" cy="2339515"/>
          </a:xfrm>
        </p:grpSpPr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9289B610-7E94-8171-B552-530E0C2AD85C}"/>
                </a:ext>
              </a:extLst>
            </p:cNvPr>
            <p:cNvSpPr txBox="1"/>
            <p:nvPr/>
          </p:nvSpPr>
          <p:spPr>
            <a:xfrm>
              <a:off x="1181888" y="5384609"/>
              <a:ext cx="5265157" cy="203132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L’introduzione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automazione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progetti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intelligenza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artificiale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supporta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significativamente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le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attività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degli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analisti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GB" sz="14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>
                  <a:latin typeface="Arial"/>
                  <a:cs typeface="Arial"/>
                </a:rPr>
                <a:t>accelerando </a:t>
              </a:r>
              <a:r>
                <a:rPr lang="en-GB" sz="1400">
                  <a:effectLst/>
                  <a:latin typeface="Arial"/>
                  <a:cs typeface="Arial"/>
                </a:rPr>
                <a:t>la </a:t>
              </a:r>
              <a:r>
                <a:rPr lang="en-GB" sz="1400" err="1">
                  <a:effectLst/>
                  <a:latin typeface="Arial"/>
                  <a:cs typeface="Arial"/>
                </a:rPr>
                <a:t>raccolta</a:t>
              </a:r>
              <a:r>
                <a:rPr lang="en-GB" sz="1400">
                  <a:effectLst/>
                  <a:latin typeface="Arial"/>
                  <a:cs typeface="Arial"/>
                </a:rPr>
                <a:t> e </a:t>
              </a:r>
              <a:r>
                <a:rPr lang="en-GB" sz="1400" err="1">
                  <a:effectLst/>
                  <a:latin typeface="Arial"/>
                  <a:cs typeface="Arial"/>
                </a:rPr>
                <a:t>l’analisi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dei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dati</a:t>
              </a:r>
              <a:r>
                <a:rPr lang="en-GB" sz="1400">
                  <a:latin typeface="Arial"/>
                  <a:cs typeface="Arial"/>
                </a:rPr>
                <a:t> 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err="1">
                  <a:latin typeface="Arial"/>
                  <a:cs typeface="Arial"/>
                </a:rPr>
                <a:t>migliorando</a:t>
              </a:r>
              <a:r>
                <a:rPr lang="en-GB" sz="1400">
                  <a:effectLst/>
                  <a:latin typeface="Arial"/>
                  <a:cs typeface="Arial"/>
                </a:rPr>
                <a:t> la </a:t>
              </a:r>
              <a:r>
                <a:rPr lang="en-GB" sz="1400" err="1">
                  <a:effectLst/>
                  <a:latin typeface="Arial"/>
                  <a:cs typeface="Arial"/>
                </a:rPr>
                <a:t>precisione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nel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rilevare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minacce</a:t>
              </a:r>
              <a:r>
                <a:rPr lang="en-GB" sz="1400">
                  <a:effectLst/>
                  <a:latin typeface="Arial"/>
                  <a:cs typeface="Arial"/>
                </a:rPr>
                <a:t> e </a:t>
              </a:r>
              <a:r>
                <a:rPr lang="en-GB" sz="1400" err="1">
                  <a:effectLst/>
                  <a:latin typeface="Arial"/>
                  <a:cs typeface="Arial"/>
                </a:rPr>
                <a:t>nel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generare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risposte</a:t>
              </a:r>
              <a:r>
                <a:rPr lang="en-GB" sz="1400">
                  <a:latin typeface="Arial"/>
                  <a:cs typeface="Arial"/>
                </a:rPr>
                <a:t> </a:t>
              </a:r>
              <a:r>
                <a:rPr lang="en-GB" sz="1400">
                  <a:effectLst/>
                  <a:latin typeface="Arial"/>
                  <a:cs typeface="Arial"/>
                </a:rPr>
                <a:t>tempestive</a:t>
              </a:r>
            </a:p>
            <a:p>
              <a:r>
                <a:rPr lang="en-GB" sz="1400">
                  <a:effectLst/>
                  <a:latin typeface="Arial"/>
                  <a:cs typeface="Arial"/>
                </a:rPr>
                <a:t>Il </a:t>
              </a:r>
              <a:r>
                <a:rPr lang="en-GB" sz="1400" err="1">
                  <a:effectLst/>
                  <a:latin typeface="Arial"/>
                  <a:cs typeface="Arial"/>
                </a:rPr>
                <a:t>progetto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Egyda</a:t>
              </a:r>
              <a:r>
                <a:rPr lang="en-GB" sz="1400">
                  <a:effectLst/>
                  <a:latin typeface="Arial"/>
                  <a:cs typeface="Arial"/>
                </a:rPr>
                <a:t> ha </a:t>
              </a:r>
              <a:r>
                <a:rPr lang="en-GB" sz="1400" err="1">
                  <a:effectLst/>
                  <a:latin typeface="Arial"/>
                  <a:cs typeface="Arial"/>
                </a:rPr>
                <a:t>segnato</a:t>
              </a:r>
              <a:r>
                <a:rPr lang="en-GB" sz="1400">
                  <a:effectLst/>
                  <a:latin typeface="Arial"/>
                  <a:cs typeface="Arial"/>
                </a:rPr>
                <a:t> un punto di </a:t>
              </a:r>
              <a:r>
                <a:rPr lang="en-GB" sz="1400" err="1">
                  <a:effectLst/>
                  <a:latin typeface="Arial"/>
                  <a:cs typeface="Arial"/>
                </a:rPr>
                <a:t>svolta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nel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latin typeface="Arial"/>
                  <a:cs typeface="Arial"/>
                </a:rPr>
                <a:t>supporto</a:t>
              </a:r>
              <a:r>
                <a:rPr lang="en-GB" sz="1400"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agli</a:t>
              </a:r>
              <a:r>
                <a:rPr lang="en-GB" sz="1400">
                  <a:effectLst/>
                  <a:latin typeface="Arial"/>
                  <a:cs typeface="Arial"/>
                </a:rPr>
                <a:t> </a:t>
              </a:r>
              <a:r>
                <a:rPr lang="en-GB" sz="1400" err="1">
                  <a:effectLst/>
                  <a:latin typeface="Arial"/>
                  <a:cs typeface="Arial"/>
                </a:rPr>
                <a:t>analisti</a:t>
              </a:r>
              <a:r>
                <a:rPr lang="en-GB" sz="1400">
                  <a:effectLst/>
                  <a:latin typeface="Arial"/>
                  <a:cs typeface="Arial"/>
                </a:rPr>
                <a:t> del Security Operation </a:t>
              </a:r>
              <a:r>
                <a:rPr lang="en-GB" sz="1400" err="1">
                  <a:effectLst/>
                  <a:latin typeface="Arial"/>
                  <a:cs typeface="Arial"/>
                </a:rPr>
                <a:t>Center</a:t>
              </a:r>
              <a:r>
                <a:rPr lang="en-GB" sz="1400">
                  <a:effectLst/>
                  <a:latin typeface="Arial"/>
                  <a:cs typeface="Arial"/>
                </a:rPr>
                <a:t>, </a:t>
              </a:r>
              <a:r>
                <a:rPr lang="en-GB" sz="1400" err="1">
                  <a:effectLst/>
                  <a:latin typeface="Arial"/>
                  <a:cs typeface="Arial"/>
                </a:rPr>
                <a:t>introducendo</a:t>
              </a:r>
              <a:r>
                <a:rPr lang="en-GB" sz="1400">
                  <a:latin typeface="Arial"/>
                  <a:cs typeface="Arial"/>
                </a:rPr>
                <a:t> </a:t>
              </a: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hyper-automation, machine learning (ML) e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intelligenza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artificiale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(AI) per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migliorare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rilevazione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gestione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delle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minacce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 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E5EB125-F111-5DAA-1FE3-DBD5249D0DE1}"/>
                </a:ext>
              </a:extLst>
            </p:cNvPr>
            <p:cNvSpPr txBox="1"/>
            <p:nvPr/>
          </p:nvSpPr>
          <p:spPr>
            <a:xfrm>
              <a:off x="1192923" y="5076419"/>
              <a:ext cx="2711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latin typeface="Arial" panose="020B0604020202020204" pitchFamily="34" charset="0"/>
                  <a:cs typeface="Arial" panose="020B0604020202020204" pitchFamily="34" charset="0"/>
                </a:rPr>
                <a:t>INTELLIGENZA ARTIFICIALE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1457AA9-37A5-7A8F-8E78-BD8280C30D65}"/>
              </a:ext>
            </a:extLst>
          </p:cNvPr>
          <p:cNvGrpSpPr/>
          <p:nvPr/>
        </p:nvGrpSpPr>
        <p:grpSpPr>
          <a:xfrm>
            <a:off x="6016959" y="3181239"/>
            <a:ext cx="4818532" cy="2022773"/>
            <a:chOff x="6016959" y="3579791"/>
            <a:chExt cx="4818532" cy="2022773"/>
          </a:xfrm>
        </p:grpSpPr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DC65C33A-8B70-4F07-36B9-B99B5369B9D8}"/>
                </a:ext>
              </a:extLst>
            </p:cNvPr>
            <p:cNvSpPr txBox="1"/>
            <p:nvPr/>
          </p:nvSpPr>
          <p:spPr>
            <a:xfrm>
              <a:off x="6016959" y="3909793"/>
              <a:ext cx="4818532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L’incremento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degli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attacchi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informatici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di varia natura e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complessità</a:t>
              </a: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testimoniano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una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realtà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 cui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nessun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settore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è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immune.</a:t>
              </a:r>
              <a:b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40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sicurezza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richiede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un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approccio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integrato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GB" sz="140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innovativo</a:t>
              </a:r>
              <a:r>
                <a:rPr lang="en-GB" sz="14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endParaRPr lang="en-GB" sz="12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2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br>
                <a:rPr lang="en-GB" sz="120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GB" sz="12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20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408EF45C-0976-8898-41B3-601D453B7C4B}"/>
                </a:ext>
              </a:extLst>
            </p:cNvPr>
            <p:cNvSpPr txBox="1"/>
            <p:nvPr/>
          </p:nvSpPr>
          <p:spPr>
            <a:xfrm>
              <a:off x="6024622" y="3579791"/>
              <a:ext cx="4550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>
                  <a:latin typeface="Arial" panose="020B0604020202020204" pitchFamily="34" charset="0"/>
                  <a:cs typeface="Arial" panose="020B0604020202020204" pitchFamily="34" charset="0"/>
                </a:rPr>
                <a:t>APPROCCIO INTEGRATO E INNOVATIVO</a:t>
              </a:r>
            </a:p>
          </p:txBody>
        </p:sp>
      </p:grpSp>
      <p:pic>
        <p:nvPicPr>
          <p:cNvPr id="18" name="Immagine 17">
            <a:extLst>
              <a:ext uri="{FF2B5EF4-FFF2-40B4-BE49-F238E27FC236}">
                <a16:creationId xmlns:a16="http://schemas.microsoft.com/office/drawing/2014/main" id="{EEAFF81E-F618-B8CA-3DCA-FC74DB246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7255"/>
            <a:ext cx="694838" cy="851351"/>
          </a:xfrm>
          <a:prstGeom prst="rect">
            <a:avLst/>
          </a:prstGeom>
        </p:spPr>
      </p:pic>
      <p:pic>
        <p:nvPicPr>
          <p:cNvPr id="19" name="Immagine 18" descr="Immagine che contiene Carattere, Elementi grafici, grafica, design&#10;&#10;Descrizione generata automaticamente">
            <a:extLst>
              <a:ext uri="{FF2B5EF4-FFF2-40B4-BE49-F238E27FC236}">
                <a16:creationId xmlns:a16="http://schemas.microsoft.com/office/drawing/2014/main" id="{576A39FD-D08D-4518-013A-AD053EFC9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691" y="6361779"/>
            <a:ext cx="1022938" cy="2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9680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olicromia, schermata, sfera, aqua&#10;&#10;Descrizione generata automaticamente">
            <a:extLst>
              <a:ext uri="{FF2B5EF4-FFF2-40B4-BE49-F238E27FC236}">
                <a16:creationId xmlns:a16="http://schemas.microsoft.com/office/drawing/2014/main" id="{4F980C43-024D-B292-9BE0-5E8F5D44D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10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3D063-E177-09A0-EDF3-824D2E638317}"/>
              </a:ext>
            </a:extLst>
          </p:cNvPr>
          <p:cNvSpPr txBox="1"/>
          <p:nvPr/>
        </p:nvSpPr>
        <p:spPr>
          <a:xfrm>
            <a:off x="9041723" y="1022774"/>
            <a:ext cx="2974848" cy="93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240"/>
              </a:lnSpc>
            </a:pPr>
            <a:r>
              <a:rPr lang="it-IT" sz="3200" b="1">
                <a:solidFill>
                  <a:schemeClr val="bg1"/>
                </a:solidFill>
                <a:latin typeface="Proxima Nova Black" panose="02000506030000020004" pitchFamily="2" charset="0"/>
              </a:rPr>
              <a:t>2024</a:t>
            </a:r>
          </a:p>
          <a:p>
            <a:pPr algn="r">
              <a:lnSpc>
                <a:spcPts val="3240"/>
              </a:lnSpc>
            </a:pPr>
            <a:r>
              <a:rPr lang="it-IT" sz="3200" b="1">
                <a:solidFill>
                  <a:schemeClr val="bg1"/>
                </a:solidFill>
                <a:latin typeface="Proxima Nova Black" panose="02000506030000020004" pitchFamily="2" charset="0"/>
              </a:rPr>
              <a:t>Y-REPORT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F0A07EA4-8A24-FBE7-A157-20367D635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130" y="339261"/>
            <a:ext cx="1047060" cy="2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0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4538207A-7127-49DE-8F4B-00557D732691}"/>
              </a:ext>
            </a:extLst>
          </p:cNvPr>
          <p:cNvGrpSpPr/>
          <p:nvPr/>
        </p:nvGrpSpPr>
        <p:grpSpPr>
          <a:xfrm>
            <a:off x="-10634" y="-1844"/>
            <a:ext cx="12202633" cy="6859844"/>
            <a:chOff x="-10633" y="-1844"/>
            <a:chExt cx="6091964" cy="6859844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06A7F1E5-935E-416D-AEFF-0C7DEB27E319}"/>
                </a:ext>
              </a:extLst>
            </p:cNvPr>
            <p:cNvSpPr/>
            <p:nvPr/>
          </p:nvSpPr>
          <p:spPr>
            <a:xfrm>
              <a:off x="-10633" y="-1844"/>
              <a:ext cx="6091964" cy="6858000"/>
            </a:xfrm>
            <a:prstGeom prst="rect">
              <a:avLst/>
            </a:prstGeom>
            <a:solidFill>
              <a:srgbClr val="000099">
                <a:alpha val="9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/>
                <a:ea typeface="+mn-ea"/>
                <a:cs typeface="+mn-cs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E7033632-4457-4B37-9983-2122F1ABD288}"/>
                </a:ext>
              </a:extLst>
            </p:cNvPr>
            <p:cNvSpPr/>
            <p:nvPr/>
          </p:nvSpPr>
          <p:spPr>
            <a:xfrm>
              <a:off x="-10633" y="0"/>
              <a:ext cx="6091964" cy="6858000"/>
            </a:xfrm>
            <a:prstGeom prst="rect">
              <a:avLst/>
            </a:prstGeom>
            <a:gradFill>
              <a:gsLst>
                <a:gs pos="54000">
                  <a:srgbClr val="179AC0">
                    <a:alpha val="50000"/>
                  </a:srgbClr>
                </a:gs>
                <a:gs pos="0">
                  <a:srgbClr val="00589D"/>
                </a:gs>
                <a:gs pos="100000">
                  <a:srgbClr val="00B8B0">
                    <a:lumMod val="60000"/>
                    <a:lumOff val="40000"/>
                    <a:alpha val="10000"/>
                  </a:srgbClr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/>
                <a:ea typeface="+mn-ea"/>
                <a:cs typeface="+mn-cs"/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2D32B591-2DBB-CF46-85A4-F0AB498343C1}"/>
              </a:ext>
            </a:extLst>
          </p:cNvPr>
          <p:cNvSpPr/>
          <p:nvPr/>
        </p:nvSpPr>
        <p:spPr>
          <a:xfrm>
            <a:off x="1241778" y="4423578"/>
            <a:ext cx="9640712" cy="3539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 panose="02000506030000020004" pitchFamily="2" charset="0"/>
                <a:ea typeface="+mn-ea"/>
                <a:cs typeface="+mn-cs"/>
              </a:rPr>
              <a:t>www.</a:t>
            </a:r>
            <a:r>
              <a:rPr kumimoji="0" lang="es-ES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ight" panose="02000506030000020004" pitchFamily="2" charset="0"/>
                <a:ea typeface="+mn-ea"/>
                <a:cs typeface="+mn-cs"/>
              </a:rPr>
              <a:t>yarix.com</a:t>
            </a: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ight" panose="02000506030000020004" pitchFamily="2" charset="0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DB9670-001D-8145-AC06-33924994F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277" y="5958349"/>
            <a:ext cx="1407283" cy="6360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0B03147-1B2C-4FA3-93A0-020F7151A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580" y="2366055"/>
            <a:ext cx="694839" cy="8513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573764E-7E9D-42B1-9634-C811BD206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376" y="5250230"/>
            <a:ext cx="9638611" cy="707197"/>
          </a:xfrm>
          <a:prstGeom prst="rect">
            <a:avLst/>
          </a:prstGeom>
        </p:spPr>
      </p:pic>
      <p:pic>
        <p:nvPicPr>
          <p:cNvPr id="12" name="Immagine 11" descr="YARIX_LOGO_orizzontale_white.png">
            <a:extLst>
              <a:ext uri="{FF2B5EF4-FFF2-40B4-BE49-F238E27FC236}">
                <a16:creationId xmlns:a16="http://schemas.microsoft.com/office/drawing/2014/main" id="{B51FDED6-C55A-A044-BC0A-0594791196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915" y="3524849"/>
            <a:ext cx="1194886" cy="3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125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A38214A9-16C2-707E-FAA6-77543EDFA9D1}"/>
              </a:ext>
            </a:extLst>
          </p:cNvPr>
          <p:cNvGrpSpPr/>
          <p:nvPr/>
        </p:nvGrpSpPr>
        <p:grpSpPr>
          <a:xfrm>
            <a:off x="-10634" y="-1844"/>
            <a:ext cx="12202633" cy="6859844"/>
            <a:chOff x="-10633" y="-1844"/>
            <a:chExt cx="6091964" cy="6859844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CCE5B05-ACE3-17F9-EE12-2983A9FCD080}"/>
                </a:ext>
              </a:extLst>
            </p:cNvPr>
            <p:cNvSpPr/>
            <p:nvPr/>
          </p:nvSpPr>
          <p:spPr>
            <a:xfrm>
              <a:off x="-10633" y="-1844"/>
              <a:ext cx="6091964" cy="6858000"/>
            </a:xfrm>
            <a:prstGeom prst="rect">
              <a:avLst/>
            </a:prstGeom>
            <a:solidFill>
              <a:srgbClr val="000099">
                <a:alpha val="93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/>
                <a:ea typeface="+mn-ea"/>
                <a:cs typeface="+mn-cs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F59C1A79-EDB1-E66A-CAE2-EBE82DBD5934}"/>
                </a:ext>
              </a:extLst>
            </p:cNvPr>
            <p:cNvSpPr/>
            <p:nvPr/>
          </p:nvSpPr>
          <p:spPr>
            <a:xfrm>
              <a:off x="-10633" y="0"/>
              <a:ext cx="6091964" cy="6858000"/>
            </a:xfrm>
            <a:prstGeom prst="rect">
              <a:avLst/>
            </a:prstGeom>
            <a:gradFill>
              <a:gsLst>
                <a:gs pos="54000">
                  <a:srgbClr val="179AC0">
                    <a:alpha val="50000"/>
                  </a:srgbClr>
                </a:gs>
                <a:gs pos="0">
                  <a:srgbClr val="00589D"/>
                </a:gs>
                <a:gs pos="100000">
                  <a:srgbClr val="00B8B0">
                    <a:lumMod val="60000"/>
                    <a:lumOff val="40000"/>
                    <a:alpha val="10000"/>
                  </a:srgbClr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/>
                <a:ea typeface="+mn-ea"/>
                <a:cs typeface="+mn-cs"/>
              </a:endParaRPr>
            </a:p>
          </p:txBody>
        </p:sp>
      </p:grp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657052D5-8040-6A24-16F9-0A6C8885F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0542" y="6366741"/>
            <a:ext cx="971288" cy="257060"/>
          </a:xfrm>
          <a:prstGeom prst="rect">
            <a:avLst/>
          </a:prstGeom>
        </p:spPr>
      </p:pic>
      <p:pic>
        <p:nvPicPr>
          <p:cNvPr id="11" name="Immagin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BD24C37-5241-9880-9835-5F05CF4E9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9324"/>
            <a:ext cx="694838" cy="84721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363983-EF82-F530-C7FC-38758A9E7A8F}"/>
              </a:ext>
            </a:extLst>
          </p:cNvPr>
          <p:cNvSpPr txBox="1"/>
          <p:nvPr/>
        </p:nvSpPr>
        <p:spPr>
          <a:xfrm>
            <a:off x="347458" y="416403"/>
            <a:ext cx="1728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RELATORI</a:t>
            </a:r>
          </a:p>
        </p:txBody>
      </p:sp>
      <p:pic>
        <p:nvPicPr>
          <p:cNvPr id="18" name="Immagine 17" descr="Immagine che contiene Viso umano, sorriso, ritratto, persona&#10;&#10;Descrizione generata automaticamente">
            <a:extLst>
              <a:ext uri="{FF2B5EF4-FFF2-40B4-BE49-F238E27FC236}">
                <a16:creationId xmlns:a16="http://schemas.microsoft.com/office/drawing/2014/main" id="{A780553B-DBBD-556A-92F0-485BC5A4A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4" y="1260631"/>
            <a:ext cx="1274676" cy="12770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D59BBE-A35D-E0A8-1554-E3F63F7A60CA}"/>
              </a:ext>
            </a:extLst>
          </p:cNvPr>
          <p:cNvSpPr txBox="1"/>
          <p:nvPr/>
        </p:nvSpPr>
        <p:spPr>
          <a:xfrm>
            <a:off x="1930950" y="1580474"/>
            <a:ext cx="50011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IAVERNARO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XSOC Manager</a:t>
            </a:r>
          </a:p>
        </p:txBody>
      </p:sp>
      <p:pic>
        <p:nvPicPr>
          <p:cNvPr id="2" name="Immagine 1" descr="Immagine che contiene persona, vestiti, uomo, Viso umano&#10;&#10;Descrizione generata automaticamente">
            <a:extLst>
              <a:ext uri="{FF2B5EF4-FFF2-40B4-BE49-F238E27FC236}">
                <a16:creationId xmlns:a16="http://schemas.microsoft.com/office/drawing/2014/main" id="{5B6ACF38-C605-E540-886C-499DD2B66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13" y="2807501"/>
            <a:ext cx="1248404" cy="1248404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383A6C-015C-CD6E-426E-37ADD988176F}"/>
              </a:ext>
            </a:extLst>
          </p:cNvPr>
          <p:cNvSpPr txBox="1"/>
          <p:nvPr/>
        </p:nvSpPr>
        <p:spPr>
          <a:xfrm>
            <a:off x="1930950" y="3186852"/>
            <a:ext cx="50011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NICOLAS FASOLO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</a:t>
            </a:r>
            <a:r>
              <a:rPr lang="it-IT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B19E02-6D31-6E9B-8702-51FB8C5FDB0B}"/>
              </a:ext>
            </a:extLst>
          </p:cNvPr>
          <p:cNvSpPr txBox="1"/>
          <p:nvPr/>
        </p:nvSpPr>
        <p:spPr>
          <a:xfrm>
            <a:off x="1906236" y="4731448"/>
            <a:ext cx="67311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MATTEO NERI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Cyber </a:t>
            </a:r>
            <a:r>
              <a:rPr lang="it-IT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Intelligence Team</a:t>
            </a:r>
            <a:endParaRPr lang="it-I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Viso umano, persona, sorriso, vestiti&#10;&#10;Descrizione generata automaticamente">
            <a:extLst>
              <a:ext uri="{FF2B5EF4-FFF2-40B4-BE49-F238E27FC236}">
                <a16:creationId xmlns:a16="http://schemas.microsoft.com/office/drawing/2014/main" id="{4E215FBF-FA18-4BD8-89D0-2F7085149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913" y="4399031"/>
            <a:ext cx="1253387" cy="1253387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2FE8AB-915D-AEA6-8CC5-88A7F46CD60C}"/>
              </a:ext>
            </a:extLst>
          </p:cNvPr>
          <p:cNvSpPr txBox="1"/>
          <p:nvPr/>
        </p:nvSpPr>
        <p:spPr>
          <a:xfrm>
            <a:off x="7404993" y="1485446"/>
            <a:ext cx="67311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ROBERTO CHIODI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Red Team</a:t>
            </a:r>
          </a:p>
        </p:txBody>
      </p:sp>
      <p:pic>
        <p:nvPicPr>
          <p:cNvPr id="14" name="Immagine 13" descr="Immagine che contiene microfono, persona, vestiti, Viso umano&#10;&#10;Descrizione generata automaticamente">
            <a:extLst>
              <a:ext uri="{FF2B5EF4-FFF2-40B4-BE49-F238E27FC236}">
                <a16:creationId xmlns:a16="http://schemas.microsoft.com/office/drawing/2014/main" id="{5A8B20AF-C5DE-D33D-1C87-51A0917E3F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8318" y="1131764"/>
            <a:ext cx="1289174" cy="128917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74EE97E-99F7-87F5-F26B-18BC949C6061}"/>
              </a:ext>
            </a:extLst>
          </p:cNvPr>
          <p:cNvSpPr txBox="1"/>
          <p:nvPr/>
        </p:nvSpPr>
        <p:spPr>
          <a:xfrm>
            <a:off x="7384398" y="3145370"/>
            <a:ext cx="67311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DIEGO MARSON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 Digital Security </a:t>
            </a:r>
          </a:p>
        </p:txBody>
      </p:sp>
      <p:pic>
        <p:nvPicPr>
          <p:cNvPr id="19" name="Immagine 18" descr="Immagine che contiene Viso umano, persona, ritratto, bianco e nero&#10;&#10;Descrizione generata automaticamente">
            <a:extLst>
              <a:ext uri="{FF2B5EF4-FFF2-40B4-BE49-F238E27FC236}">
                <a16:creationId xmlns:a16="http://schemas.microsoft.com/office/drawing/2014/main" id="{1FC771E2-1021-BE74-3CA3-E9C1937D35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3224" y="2784602"/>
            <a:ext cx="1334957" cy="131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1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1CB1-3F00-60B1-1844-8988446B6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11" y="4067487"/>
            <a:ext cx="11602481" cy="19816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Il report offre uno studio dei </a:t>
            </a:r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dati ricevuti e analizzati da parte di </a:t>
            </a:r>
            <a:r>
              <a:rPr lang="it-IT" sz="1400" b="1" err="1">
                <a:latin typeface="Arial" panose="020B0604020202020204" pitchFamily="34" charset="0"/>
                <a:cs typeface="Arial" panose="020B0604020202020204" pitchFamily="34" charset="0"/>
              </a:rPr>
              <a:t>Yarix</a:t>
            </a:r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 durante il 2023</a:t>
            </a: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, considerato come periodo di riferimento.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Le informazioni provengono da un panel specifico di aziende monitorate dal Security </a:t>
            </a:r>
            <a:r>
              <a:rPr lang="it-IT" sz="140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 Center e corrispondono alla base clienti di </a:t>
            </a:r>
            <a:r>
              <a:rPr lang="it-IT" sz="1400" err="1">
                <a:latin typeface="Arial" panose="020B0604020202020204" pitchFamily="34" charset="0"/>
                <a:cs typeface="Arial" panose="020B0604020202020204" pitchFamily="34" charset="0"/>
              </a:rPr>
              <a:t>Yarix</a:t>
            </a: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, che comprende una vasta gamma di settori dell’economia nazionale.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Vengono inoltre inclusi i </a:t>
            </a:r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dati relativi alla gestione di incidenti informatici</a:t>
            </a: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 di aziende che non erano precedentemente clienti.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Il report è strutturato in </a:t>
            </a:r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quattro sezioni e un’appendice</a:t>
            </a: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, ognuna dedicata all’analisi e alla valutazione dei dati raccolti ed elaborati da parte del team di riferimento. 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F94168-B0CB-D674-22CA-843A63E6278A}"/>
              </a:ext>
            </a:extLst>
          </p:cNvPr>
          <p:cNvSpPr txBox="1"/>
          <p:nvPr/>
        </p:nvSpPr>
        <p:spPr>
          <a:xfrm>
            <a:off x="347458" y="416403"/>
            <a:ext cx="445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Introduzione al report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879C7A3-89BD-BA22-E140-AC11FFD03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7255"/>
            <a:ext cx="694838" cy="851351"/>
          </a:xfrm>
          <a:prstGeom prst="rect">
            <a:avLst/>
          </a:prstGeom>
        </p:spPr>
      </p:pic>
      <p:pic>
        <p:nvPicPr>
          <p:cNvPr id="10" name="Immagine 9" descr="Immagine che contiene testo, schermata, design, stampa&#10;&#10;Descrizione generata automaticamente">
            <a:extLst>
              <a:ext uri="{FF2B5EF4-FFF2-40B4-BE49-F238E27FC236}">
                <a16:creationId xmlns:a16="http://schemas.microsoft.com/office/drawing/2014/main" id="{7B52E154-7CE0-442F-13CD-7F1FFFA52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9" t="30137" r="1903" b="26393"/>
          <a:stretch/>
        </p:blipFill>
        <p:spPr>
          <a:xfrm>
            <a:off x="3116594" y="1325970"/>
            <a:ext cx="5361141" cy="2506781"/>
          </a:xfrm>
          <a:prstGeom prst="rect">
            <a:avLst/>
          </a:prstGeom>
          <a:ln>
            <a:noFill/>
          </a:ln>
        </p:spPr>
      </p:pic>
      <p:pic>
        <p:nvPicPr>
          <p:cNvPr id="2" name="Immagine 1" descr="Immagine che contiene Carattere, Elementi grafici, grafica, design&#10;&#10;Descrizione generata automaticamente">
            <a:extLst>
              <a:ext uri="{FF2B5EF4-FFF2-40B4-BE49-F238E27FC236}">
                <a16:creationId xmlns:a16="http://schemas.microsoft.com/office/drawing/2014/main" id="{3C5A214E-8FEF-3C1D-CAD4-ADAA87925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691" y="6361779"/>
            <a:ext cx="1022938" cy="2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6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FC0AC75-00B1-1EA0-9292-0EEBFA834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6" y="2069431"/>
            <a:ext cx="12197256" cy="271796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53E1143-8CAB-C8DD-3138-3E813ED17030}"/>
              </a:ext>
            </a:extLst>
          </p:cNvPr>
          <p:cNvSpPr txBox="1"/>
          <p:nvPr/>
        </p:nvSpPr>
        <p:spPr>
          <a:xfrm>
            <a:off x="347458" y="416403"/>
            <a:ext cx="4061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 SECURITY TEAMS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55F704-AFF0-8069-F67A-796AE84A8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7255"/>
            <a:ext cx="694838" cy="8513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759721-A978-D840-D1A1-B2A623FF75D6}"/>
              </a:ext>
            </a:extLst>
          </p:cNvPr>
          <p:cNvSpPr txBox="1"/>
          <p:nvPr/>
        </p:nvSpPr>
        <p:spPr>
          <a:xfrm>
            <a:off x="4580999" y="1588283"/>
            <a:ext cx="124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YIR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D72F46-B29C-8D3B-C9DB-FE4756D0EA11}"/>
              </a:ext>
            </a:extLst>
          </p:cNvPr>
          <p:cNvSpPr txBox="1"/>
          <p:nvPr/>
        </p:nvSpPr>
        <p:spPr>
          <a:xfrm>
            <a:off x="3611504" y="4904329"/>
            <a:ext cx="124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YCSOC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D94A0C-65D0-6471-7E59-6F3EB7A70B71}"/>
              </a:ext>
            </a:extLst>
          </p:cNvPr>
          <p:cNvSpPr txBox="1"/>
          <p:nvPr/>
        </p:nvSpPr>
        <p:spPr>
          <a:xfrm>
            <a:off x="5256517" y="4904329"/>
            <a:ext cx="170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YCTI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C0DBB5D-5867-E614-F73E-ABEF99481912}"/>
              </a:ext>
            </a:extLst>
          </p:cNvPr>
          <p:cNvSpPr txBox="1"/>
          <p:nvPr/>
        </p:nvSpPr>
        <p:spPr>
          <a:xfrm>
            <a:off x="6210836" y="1591931"/>
            <a:ext cx="170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YRT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8754B33-E108-87FC-5436-742D658A348C}"/>
              </a:ext>
            </a:extLst>
          </p:cNvPr>
          <p:cNvSpPr txBox="1"/>
          <p:nvPr/>
        </p:nvSpPr>
        <p:spPr>
          <a:xfrm>
            <a:off x="6082498" y="4931348"/>
            <a:ext cx="375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604020202020204" pitchFamily="34" charset="0"/>
                <a:cs typeface="Arial Black" panose="020B0604020202020204" pitchFamily="34" charset="0"/>
              </a:rPr>
              <a:t>AUTOMOTIVE</a:t>
            </a:r>
          </a:p>
        </p:txBody>
      </p:sp>
      <p:pic>
        <p:nvPicPr>
          <p:cNvPr id="2" name="Immagine 1" descr="Immagine che contiene Carattere, Elementi grafici, grafica, design&#10;&#10;Descrizione generata automaticamente">
            <a:extLst>
              <a:ext uri="{FF2B5EF4-FFF2-40B4-BE49-F238E27FC236}">
                <a16:creationId xmlns:a16="http://schemas.microsoft.com/office/drawing/2014/main" id="{4047CCDA-3FE7-300F-053B-E3DA3BB0D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691" y="6361779"/>
            <a:ext cx="1022938" cy="270670"/>
          </a:xfrm>
          <a:prstGeom prst="rect">
            <a:avLst/>
          </a:prstGeom>
        </p:spPr>
      </p:pic>
      <p:pic>
        <p:nvPicPr>
          <p:cNvPr id="6" name="Immagine 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06D9DED-E1E7-200A-A00D-8DC3B62AD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904" y="2645664"/>
            <a:ext cx="780288" cy="780288"/>
          </a:xfrm>
          <a:prstGeom prst="rect">
            <a:avLst/>
          </a:prstGeom>
        </p:spPr>
      </p:pic>
      <p:pic>
        <p:nvPicPr>
          <p:cNvPr id="14" name="Immagine 13" descr="Immagine che contiene oscurità, Oggetto astronomico, nero, chiaro di luna&#10;&#10;Descrizione generata automaticamente">
            <a:extLst>
              <a:ext uri="{FF2B5EF4-FFF2-40B4-BE49-F238E27FC236}">
                <a16:creationId xmlns:a16="http://schemas.microsoft.com/office/drawing/2014/main" id="{79C8F16A-1E7A-5434-6316-8311A9964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872" y="3498088"/>
            <a:ext cx="720344" cy="720344"/>
          </a:xfrm>
          <a:prstGeom prst="rect">
            <a:avLst/>
          </a:prstGeom>
        </p:spPr>
      </p:pic>
      <p:pic>
        <p:nvPicPr>
          <p:cNvPr id="16" name="Immagine 1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4FB0E39-A1B0-07E9-84A7-D592A93F5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848" y="3507232"/>
            <a:ext cx="796544" cy="796544"/>
          </a:xfrm>
          <a:prstGeom prst="rect">
            <a:avLst/>
          </a:prstGeom>
        </p:spPr>
      </p:pic>
      <p:pic>
        <p:nvPicPr>
          <p:cNvPr id="18" name="Immagine 1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CAC3F33D-7668-DF8C-FC4A-959A4DD898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4520" y="3351784"/>
            <a:ext cx="817880" cy="817880"/>
          </a:xfrm>
          <a:prstGeom prst="rect">
            <a:avLst/>
          </a:prstGeom>
        </p:spPr>
      </p:pic>
      <p:pic>
        <p:nvPicPr>
          <p:cNvPr id="20" name="Immagine 1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986A944-7467-4B13-6651-575094AEA7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8648" y="2595880"/>
            <a:ext cx="695960" cy="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1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FAD334-7E03-0E74-1DCF-A6424F2C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60" y="2031773"/>
            <a:ext cx="5331434" cy="2489427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E696C0-CF89-1295-02FA-7E18293B3034}"/>
              </a:ext>
            </a:extLst>
          </p:cNvPr>
          <p:cNvSpPr txBox="1"/>
          <p:nvPr/>
        </p:nvSpPr>
        <p:spPr>
          <a:xfrm>
            <a:off x="1498567" y="5487447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rispetto al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91B88-6FE5-F25F-C922-8065F16F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35" y="2143125"/>
            <a:ext cx="5252357" cy="3063875"/>
          </a:xfrm>
          <a:prstGeom prst="rect">
            <a:avLst/>
          </a:prstGeom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9420DA-372C-B4BF-7FFA-69DE067F6080}"/>
              </a:ext>
            </a:extLst>
          </p:cNvPr>
          <p:cNvSpPr txBox="1"/>
          <p:nvPr/>
        </p:nvSpPr>
        <p:spPr>
          <a:xfrm>
            <a:off x="347458" y="416403"/>
            <a:ext cx="374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</a:t>
            </a:r>
            <a:endParaRPr kumimoji="0" lang="it-IT" sz="24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it-IT" sz="2400" err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it-IT" sz="240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DA226C-4ADA-6A1A-614C-ACE45ABF3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7255"/>
            <a:ext cx="694838" cy="851351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96DFC6AB-F5A1-978C-44E7-0B232AA49B1D}"/>
              </a:ext>
            </a:extLst>
          </p:cNvPr>
          <p:cNvSpPr txBox="1"/>
          <p:nvPr/>
        </p:nvSpPr>
        <p:spPr>
          <a:xfrm>
            <a:off x="562396" y="5099915"/>
            <a:ext cx="100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>
                <a:solidFill>
                  <a:srgbClr val="33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311.077</a:t>
            </a:r>
            <a:endParaRPr lang="it-IT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0679A055-E3E6-16FD-004E-2EFCB4313FFD}"/>
              </a:ext>
            </a:extLst>
          </p:cNvPr>
          <p:cNvSpPr txBox="1"/>
          <p:nvPr/>
        </p:nvSpPr>
        <p:spPr>
          <a:xfrm>
            <a:off x="562396" y="544825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33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+78%</a:t>
            </a:r>
            <a:endParaRPr lang="it-IT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D5BF8FAF-F1EF-4DCD-BD6B-5C639F3364C6}"/>
              </a:ext>
            </a:extLst>
          </p:cNvPr>
          <p:cNvSpPr txBox="1"/>
          <p:nvPr/>
        </p:nvSpPr>
        <p:spPr>
          <a:xfrm>
            <a:off x="6297247" y="508298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33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+300%</a:t>
            </a:r>
            <a:endParaRPr lang="it-IT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7758AEBF-6D66-5355-5FA7-0CC6692AE629}"/>
              </a:ext>
            </a:extLst>
          </p:cNvPr>
          <p:cNvSpPr txBox="1"/>
          <p:nvPr/>
        </p:nvSpPr>
        <p:spPr>
          <a:xfrm>
            <a:off x="7233419" y="5131750"/>
            <a:ext cx="2393604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T" sz="1400" err="1">
                <a:solidFill>
                  <a:srgbClr val="141413"/>
                </a:solidFill>
                <a:effectLst/>
                <a:latin typeface="Arial"/>
                <a:cs typeface="Arial"/>
              </a:rPr>
              <a:t>eventi</a:t>
            </a:r>
            <a:r>
              <a:rPr lang="en-IT" sz="1400">
                <a:solidFill>
                  <a:srgbClr val="141413"/>
                </a:solidFill>
                <a:effectLst/>
                <a:latin typeface="Arial"/>
                <a:cs typeface="Arial"/>
              </a:rPr>
              <a:t> </a:t>
            </a:r>
            <a:r>
              <a:rPr lang="it-IT" sz="1400">
                <a:solidFill>
                  <a:srgbClr val="141413"/>
                </a:solidFill>
                <a:effectLst/>
                <a:latin typeface="Arial"/>
                <a:cs typeface="Arial"/>
              </a:rPr>
              <a:t>critici</a:t>
            </a:r>
            <a:r>
              <a:rPr lang="it-IT" sz="1400">
                <a:solidFill>
                  <a:srgbClr val="141413"/>
                </a:solidFill>
                <a:latin typeface="Arial"/>
                <a:cs typeface="Arial"/>
              </a:rPr>
              <a:t> rispetto al 2022</a:t>
            </a:r>
            <a:endParaRPr lang="en-IT" sz="1400">
              <a:solidFill>
                <a:srgbClr val="14141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1BE799A6-35DE-7622-1C43-8B4EFAE69AB4}"/>
              </a:ext>
            </a:extLst>
          </p:cNvPr>
          <p:cNvSpPr txBox="1"/>
          <p:nvPr/>
        </p:nvSpPr>
        <p:spPr>
          <a:xfrm>
            <a:off x="1504663" y="5152167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eventi totali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346FB850-95E4-87B3-939C-5A5FD4881BF4}"/>
              </a:ext>
            </a:extLst>
          </p:cNvPr>
          <p:cNvSpPr txBox="1"/>
          <p:nvPr/>
        </p:nvSpPr>
        <p:spPr>
          <a:xfrm>
            <a:off x="465542" y="1611650"/>
            <a:ext cx="2321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rgbClr val="33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Eventi totali analizzati</a:t>
            </a:r>
            <a:endParaRPr lang="it-IT" sz="1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5BC1CC33-1062-5A46-FEDA-E0157C4795F0}"/>
              </a:ext>
            </a:extLst>
          </p:cNvPr>
          <p:cNvSpPr txBox="1"/>
          <p:nvPr/>
        </p:nvSpPr>
        <p:spPr>
          <a:xfrm>
            <a:off x="6293181" y="1611650"/>
            <a:ext cx="325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rgbClr val="33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Distribuzione eventi critici 2023</a:t>
            </a:r>
            <a:endParaRPr lang="it-IT" sz="1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Carattere, Elementi grafici, grafica, design&#10;&#10;Descrizione generata automaticamente">
            <a:extLst>
              <a:ext uri="{FF2B5EF4-FFF2-40B4-BE49-F238E27FC236}">
                <a16:creationId xmlns:a16="http://schemas.microsoft.com/office/drawing/2014/main" id="{3423A18B-51AD-B791-3DB7-AD9E5D1B9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691" y="6361779"/>
            <a:ext cx="1022938" cy="2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17E289-DAFA-C67B-C310-264525E37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1284"/>
            <a:ext cx="5925757" cy="3433516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CE91AC-1EBF-7E82-B5C5-4DADF1911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20"/>
          <a:stretch/>
        </p:blipFill>
        <p:spPr>
          <a:xfrm>
            <a:off x="6180666" y="1949984"/>
            <a:ext cx="5096934" cy="3379275"/>
          </a:xfrm>
          <a:prstGeom prst="rect">
            <a:avLst/>
          </a:prstGeom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D9175F-FF5C-F5E5-02D9-EF5F1B95FA72}"/>
              </a:ext>
            </a:extLst>
          </p:cNvPr>
          <p:cNvSpPr txBox="1"/>
          <p:nvPr/>
        </p:nvSpPr>
        <p:spPr>
          <a:xfrm>
            <a:off x="347458" y="416403"/>
            <a:ext cx="374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</a:t>
            </a:r>
            <a:endParaRPr kumimoji="0" lang="it-IT" sz="24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</a:t>
            </a:r>
            <a:r>
              <a:rPr lang="it-IT" sz="2400" err="1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it-IT" sz="240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96FEA02-7926-A41D-7D67-4E71F469B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7255"/>
            <a:ext cx="694838" cy="851351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B0079604-1D9D-FC3B-ED46-9E4963AAA715}"/>
              </a:ext>
            </a:extLst>
          </p:cNvPr>
          <p:cNvSpPr txBox="1"/>
          <p:nvPr/>
        </p:nvSpPr>
        <p:spPr>
          <a:xfrm>
            <a:off x="6208516" y="1459249"/>
            <a:ext cx="3966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rgbClr val="3366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Tattiche Enterprise Mitre ATT&amp;CK 2023</a:t>
            </a:r>
            <a:endParaRPr lang="it-IT" sz="1600" b="1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B7A6D292-8892-0636-67ED-DFF4018E0F7F}"/>
              </a:ext>
            </a:extLst>
          </p:cNvPr>
          <p:cNvSpPr txBox="1"/>
          <p:nvPr/>
        </p:nvSpPr>
        <p:spPr>
          <a:xfrm>
            <a:off x="349583" y="1459249"/>
            <a:ext cx="5340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rgbClr val="3265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Eventi di sicurezza per settore industriale 2023 </a:t>
            </a:r>
            <a:endParaRPr lang="it-IT" sz="1600">
              <a:solidFill>
                <a:srgbClr val="3265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Carattere, Elementi grafici, grafica, design&#10;&#10;Descrizione generata automaticamente">
            <a:extLst>
              <a:ext uri="{FF2B5EF4-FFF2-40B4-BE49-F238E27FC236}">
                <a16:creationId xmlns:a16="http://schemas.microsoft.com/office/drawing/2014/main" id="{4561E062-6EE9-6FDC-FA05-650A704FB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691" y="6361779"/>
            <a:ext cx="1022938" cy="2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AC574B-6244-9F3C-FBFD-D0D0471D6D4C}"/>
              </a:ext>
            </a:extLst>
          </p:cNvPr>
          <p:cNvSpPr txBox="1"/>
          <p:nvPr/>
        </p:nvSpPr>
        <p:spPr>
          <a:xfrm>
            <a:off x="1552024" y="3254115"/>
            <a:ext cx="149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solidFill>
                  <a:schemeClr val="bg1"/>
                </a:solidFill>
                <a:latin typeface="Proxima Nova Semibold" panose="02000506030000020004" pitchFamily="2" charset="0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CC633A-28A8-F438-DCC8-B3AD31F81C7E}"/>
              </a:ext>
            </a:extLst>
          </p:cNvPr>
          <p:cNvSpPr txBox="1"/>
          <p:nvPr/>
        </p:nvSpPr>
        <p:spPr>
          <a:xfrm>
            <a:off x="5302174" y="3263458"/>
            <a:ext cx="149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solidFill>
                  <a:schemeClr val="bg1"/>
                </a:solidFill>
                <a:latin typeface="Proxima Nova Semibold" panose="02000506030000020004" pitchFamily="2" charset="0"/>
                <a:cs typeface="Arial" panose="020B0604020202020204" pitchFamily="34" charset="0"/>
              </a:rPr>
              <a:t>95%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7B0B37-BC88-E1B1-4AD2-EAF1A5F378D9}"/>
              </a:ext>
            </a:extLst>
          </p:cNvPr>
          <p:cNvSpPr txBox="1"/>
          <p:nvPr/>
        </p:nvSpPr>
        <p:spPr>
          <a:xfrm>
            <a:off x="9099621" y="3273384"/>
            <a:ext cx="149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solidFill>
                  <a:schemeClr val="bg1"/>
                </a:solidFill>
                <a:latin typeface="Proxima Nova Semibold" panose="02000506030000020004" pitchFamily="2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9907F9-410B-AA56-98A0-E2516A197B17}"/>
              </a:ext>
            </a:extLst>
          </p:cNvPr>
          <p:cNvSpPr txBox="1"/>
          <p:nvPr/>
        </p:nvSpPr>
        <p:spPr>
          <a:xfrm>
            <a:off x="1062705" y="4016115"/>
            <a:ext cx="2468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 attacchi gestiti grazie all’IA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383CDA-F377-A20F-D91D-881BA70D59DB}"/>
              </a:ext>
            </a:extLst>
          </p:cNvPr>
          <p:cNvSpPr txBox="1"/>
          <p:nvPr/>
        </p:nvSpPr>
        <p:spPr>
          <a:xfrm>
            <a:off x="4747749" y="4031881"/>
            <a:ext cx="2598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Svolgimento del 95% delle attività ripetitive nell’analisi degli eventi di sicurezza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43704D-DF84-013E-C331-E0792B37AC11}"/>
              </a:ext>
            </a:extLst>
          </p:cNvPr>
          <p:cNvSpPr txBox="1"/>
          <p:nvPr/>
        </p:nvSpPr>
        <p:spPr>
          <a:xfrm>
            <a:off x="8621981" y="4031297"/>
            <a:ext cx="2445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dell’</a:t>
            </a:r>
            <a:r>
              <a:rPr lang="it-IT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r>
              <a:rPr lang="it-IT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medio del 60% con picchi fino all’80%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13AE5FB7-9862-C04D-4EFE-F326D9069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0542" y="6366741"/>
            <a:ext cx="971288" cy="25706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90D20B3-5CF2-A0D5-6333-777F57517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9324"/>
            <a:ext cx="694838" cy="84721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B7BE732-F4BA-E13E-03E0-3C636E69A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394" y="1448429"/>
            <a:ext cx="2789764" cy="10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0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69F20E-68F1-8456-9960-8143D863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381" y="2091807"/>
            <a:ext cx="4909437" cy="3137338"/>
          </a:xfrm>
          <a:prstGeom prst="rect">
            <a:avLst/>
          </a:prstGeom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40163E-9F91-DACA-4384-36C815C7969B}"/>
              </a:ext>
            </a:extLst>
          </p:cNvPr>
          <p:cNvSpPr txBox="1"/>
          <p:nvPr/>
        </p:nvSpPr>
        <p:spPr>
          <a:xfrm>
            <a:off x="347458" y="416403"/>
            <a:ext cx="343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INCIDENT RESPONSE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F0A5275-5624-698F-AEA4-A0376D309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7255"/>
            <a:ext cx="694838" cy="851351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8A5ACC03-583D-762E-428B-D99EBA9E0565}"/>
              </a:ext>
            </a:extLst>
          </p:cNvPr>
          <p:cNvSpPr txBox="1"/>
          <p:nvPr/>
        </p:nvSpPr>
        <p:spPr>
          <a:xfrm>
            <a:off x="471293" y="1559591"/>
            <a:ext cx="4228512" cy="537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Nel corso del 2023 il Team YIR ha gestito complessivamente </a:t>
            </a:r>
            <a:r>
              <a:rPr lang="it-IT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casi</a:t>
            </a:r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, di cui: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A35266A-3429-3B94-4941-011143DBF1D6}"/>
              </a:ext>
            </a:extLst>
          </p:cNvPr>
          <p:cNvSpPr txBox="1"/>
          <p:nvPr/>
        </p:nvSpPr>
        <p:spPr>
          <a:xfrm>
            <a:off x="6394783" y="1560849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rgbClr val="7F21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Analisi per settore industriale</a:t>
            </a:r>
            <a:endParaRPr lang="it-IT" b="1">
              <a:solidFill>
                <a:srgbClr val="7F21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 descr="Immagine che contiene Carattere, Elementi grafici, grafica, design&#10;&#10;Descrizione generata automaticamente">
            <a:extLst>
              <a:ext uri="{FF2B5EF4-FFF2-40B4-BE49-F238E27FC236}">
                <a16:creationId xmlns:a16="http://schemas.microsoft.com/office/drawing/2014/main" id="{2B88C3E4-FCA9-24BA-1E2C-418644D72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691" y="6361779"/>
            <a:ext cx="1022938" cy="270670"/>
          </a:xfrm>
          <a:prstGeom prst="rect">
            <a:avLst/>
          </a:prstGeom>
        </p:spPr>
      </p:pic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3522070F-49FA-F86B-2ED0-45C27BF00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" y="2459736"/>
            <a:ext cx="5114078" cy="19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1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4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DA9527-EA6F-2A7F-BC2D-3CF3C3DB7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17"/>
          <a:stretch/>
        </p:blipFill>
        <p:spPr>
          <a:xfrm>
            <a:off x="1635195" y="1142726"/>
            <a:ext cx="3451808" cy="47546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6BDDD6-5D22-B0CF-C49A-5D2208C6A2A2}"/>
              </a:ext>
            </a:extLst>
          </p:cNvPr>
          <p:cNvSpPr txBox="1"/>
          <p:nvPr/>
        </p:nvSpPr>
        <p:spPr>
          <a:xfrm>
            <a:off x="347458" y="416403"/>
            <a:ext cx="3433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INCIDENT RESPONSE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806B961-EFF1-B6C7-5A2D-C7C870163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39" t="24264" b="34430"/>
          <a:stretch/>
        </p:blipFill>
        <p:spPr>
          <a:xfrm>
            <a:off x="6505902" y="2298193"/>
            <a:ext cx="3763145" cy="1900773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04ECF263-9B71-4D0E-6F56-2FD999A10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0542" y="6366741"/>
            <a:ext cx="971288" cy="2570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E440F57-605D-C639-93DC-564031681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33" y="5919324"/>
            <a:ext cx="694838" cy="8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4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396F189DB75A4E9125D39B73600F53" ma:contentTypeVersion="20" ma:contentTypeDescription="Creare un nuovo documento." ma:contentTypeScope="" ma:versionID="3b2705c196bfce92a3b21331c5e47e43">
  <xsd:schema xmlns:xsd="http://www.w3.org/2001/XMLSchema" xmlns:xs="http://www.w3.org/2001/XMLSchema" xmlns:p="http://schemas.microsoft.com/office/2006/metadata/properties" xmlns:ns2="17703bd1-c751-4e43-b970-1dcca065b11e" xmlns:ns3="82a12f9a-4cc1-4c24-a90e-04ab0b7a8bc5" targetNamespace="http://schemas.microsoft.com/office/2006/metadata/properties" ma:root="true" ma:fieldsID="7b6c0571b40c2e58d0b251cee7e55182" ns2:_="" ns3:_="">
    <xsd:import namespace="17703bd1-c751-4e43-b970-1dcca065b11e"/>
    <xsd:import namespace="82a12f9a-4cc1-4c24-a90e-04ab0b7a8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03bd1-c751-4e43-b970-1dcca065b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Tag immagine" ma:readOnly="false" ma:fieldId="{5cf76f15-5ced-4ddc-b409-7134ff3c332f}" ma:taxonomyMulti="true" ma:sspId="3a917cee-1202-4b17-821f-944658d236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12f9a-4cc1-4c24-a90e-04ab0b7a8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0820b2e-45d8-4771-9270-c2f38f223d0a}" ma:internalName="TaxCatchAll" ma:showField="CatchAllData" ma:web="82a12f9a-4cc1-4c24-a90e-04ab0b7a8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a12f9a-4cc1-4c24-a90e-04ab0b7a8bc5" xsi:nil="true"/>
    <lcf76f155ced4ddcb4097134ff3c332f xmlns="17703bd1-c751-4e43-b970-1dcca065b11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EBD50-0CD9-4C0D-8474-DA10339954FC}">
  <ds:schemaRefs>
    <ds:schemaRef ds:uri="17703bd1-c751-4e43-b970-1dcca065b11e"/>
    <ds:schemaRef ds:uri="82a12f9a-4cc1-4c24-a90e-04ab0b7a8b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569C38-2E58-437F-9737-B4801250684B}">
  <ds:schemaRefs>
    <ds:schemaRef ds:uri="17703bd1-c751-4e43-b970-1dcca065b11e"/>
    <ds:schemaRef ds:uri="82a12f9a-4cc1-4c24-a90e-04ab0b7a8b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F0CD47-E104-4395-BA13-159CB1245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Macintosh PowerPoint</Application>
  <PresentationFormat>Widescreen</PresentationFormat>
  <Paragraphs>140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9" baseType="lpstr">
      <vt:lpstr>Aptos</vt:lpstr>
      <vt:lpstr>Aptos Display</vt:lpstr>
      <vt:lpstr>Arial</vt:lpstr>
      <vt:lpstr>Arial Black</vt:lpstr>
      <vt:lpstr>IBM Plex Sans</vt:lpstr>
      <vt:lpstr>Proxima Nova Black</vt:lpstr>
      <vt:lpstr>Proxima Nova Light</vt:lpstr>
      <vt:lpstr>Proxima Nova Semibold</vt:lpstr>
      <vt:lpstr>Office Theme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Iavernaro</dc:creator>
  <cp:lastModifiedBy>Martina Brion</cp:lastModifiedBy>
  <cp:revision>2</cp:revision>
  <dcterms:created xsi:type="dcterms:W3CDTF">2024-05-30T07:50:54Z</dcterms:created>
  <dcterms:modified xsi:type="dcterms:W3CDTF">2024-06-26T09:27:13Z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0x010100F0396F189DB75A4E9125D39B73600F53</vt:lpwstr>
  </property>
  <property fmtid="{D5CDD505-2E9C-101B-9397-08002B2CF9AE}" pid="3" name="MediaServiceImageTags">
    <vt:lpwstr/>
  </property>
</Properties>
</file>